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57" r:id="rId3"/>
    <p:sldId id="259" r:id="rId4"/>
    <p:sldId id="260" r:id="rId5"/>
    <p:sldId id="288" r:id="rId6"/>
    <p:sldId id="292" r:id="rId7"/>
    <p:sldId id="289" r:id="rId8"/>
    <p:sldId id="261" r:id="rId9"/>
    <p:sldId id="279" r:id="rId10"/>
    <p:sldId id="262" r:id="rId11"/>
    <p:sldId id="263" r:id="rId12"/>
    <p:sldId id="280" r:id="rId13"/>
    <p:sldId id="286" r:id="rId14"/>
    <p:sldId id="264" r:id="rId15"/>
    <p:sldId id="270" r:id="rId16"/>
    <p:sldId id="269" r:id="rId17"/>
    <p:sldId id="285" r:id="rId18"/>
    <p:sldId id="284" r:id="rId19"/>
    <p:sldId id="266" r:id="rId20"/>
    <p:sldId id="267" r:id="rId21"/>
    <p:sldId id="268" r:id="rId22"/>
    <p:sldId id="258" r:id="rId23"/>
    <p:sldId id="278" r:id="rId24"/>
    <p:sldId id="275" r:id="rId25"/>
    <p:sldId id="271" r:id="rId26"/>
    <p:sldId id="276" r:id="rId27"/>
    <p:sldId id="277" r:id="rId28"/>
    <p:sldId id="273" r:id="rId29"/>
    <p:sldId id="290" r:id="rId30"/>
    <p:sldId id="291" r:id="rId31"/>
    <p:sldId id="272" r:id="rId32"/>
    <p:sldId id="281" r:id="rId33"/>
    <p:sldId id="282" r:id="rId34"/>
    <p:sldId id="287" r:id="rId35"/>
    <p:sldId id="283"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E75987A-9F68-4461-B8B2-249291BD1F85}"/>
    <pc:docChg chg="modSld">
      <pc:chgData name="" userId="" providerId="" clId="Web-{FE75987A-9F68-4461-B8B2-249291BD1F85}" dt="2019-06-23T07:50:12.025" v="5" actId="20577"/>
      <pc:docMkLst>
        <pc:docMk/>
      </pc:docMkLst>
      <pc:sldChg chg="modSp">
        <pc:chgData name="" userId="" providerId="" clId="Web-{FE75987A-9F68-4461-B8B2-249291BD1F85}" dt="2019-06-23T07:50:12.011" v="4" actId="20577"/>
        <pc:sldMkLst>
          <pc:docMk/>
          <pc:sldMk cId="3455003769" sldId="259"/>
        </pc:sldMkLst>
        <pc:spChg chg="mod">
          <ac:chgData name="" userId="" providerId="" clId="Web-{FE75987A-9F68-4461-B8B2-249291BD1F85}" dt="2019-06-23T07:50:12.011" v="4" actId="20577"/>
          <ac:spMkLst>
            <pc:docMk/>
            <pc:sldMk cId="3455003769" sldId="259"/>
            <ac:spMk id="3" creationId="{00000000-0000-0000-0000-000000000000}"/>
          </ac:spMkLst>
        </pc:spChg>
      </pc:sldChg>
    </pc:docChg>
  </pc:docChgLst>
  <pc:docChgLst>
    <pc:chgData clId="Web-{E770E561-F881-4978-84B8-D33D4C152E17}"/>
    <pc:docChg chg="modSld">
      <pc:chgData name="" userId="" providerId="" clId="Web-{E770E561-F881-4978-84B8-D33D4C152E17}" dt="2019-06-22T08:28:05.823" v="235"/>
      <pc:docMkLst>
        <pc:docMk/>
      </pc:docMkLst>
      <pc:sldChg chg="modSp">
        <pc:chgData name="" userId="" providerId="" clId="Web-{E770E561-F881-4978-84B8-D33D4C152E17}" dt="2019-06-22T08:27:35.010" v="225"/>
        <pc:sldMkLst>
          <pc:docMk/>
          <pc:sldMk cId="2847041455" sldId="258"/>
        </pc:sldMkLst>
        <pc:spChg chg="mod">
          <ac:chgData name="" userId="" providerId="" clId="Web-{E770E561-F881-4978-84B8-D33D4C152E17}" dt="2019-06-22T08:25:33.353" v="142" actId="20577"/>
          <ac:spMkLst>
            <pc:docMk/>
            <pc:sldMk cId="2847041455" sldId="258"/>
            <ac:spMk id="2" creationId="{00000000-0000-0000-0000-000000000000}"/>
          </ac:spMkLst>
        </pc:spChg>
        <pc:graphicFrameChg chg="mod modGraphic">
          <ac:chgData name="" userId="" providerId="" clId="Web-{E770E561-F881-4978-84B8-D33D4C152E17}" dt="2019-06-22T08:27:35.010" v="225"/>
          <ac:graphicFrameMkLst>
            <pc:docMk/>
            <pc:sldMk cId="2847041455" sldId="258"/>
            <ac:graphicFrameMk id="4" creationId="{00000000-0000-0000-0000-000000000000}"/>
          </ac:graphicFrameMkLst>
        </pc:graphicFrameChg>
      </pc:sldChg>
      <pc:sldChg chg="modSp">
        <pc:chgData name="" userId="" providerId="" clId="Web-{E770E561-F881-4978-84B8-D33D4C152E17}" dt="2019-06-22T08:24:19.275" v="112" actId="20577"/>
        <pc:sldMkLst>
          <pc:docMk/>
          <pc:sldMk cId="633123314" sldId="267"/>
        </pc:sldMkLst>
        <pc:spChg chg="mod">
          <ac:chgData name="" userId="" providerId="" clId="Web-{E770E561-F881-4978-84B8-D33D4C152E17}" dt="2019-06-22T08:24:19.275" v="112" actId="20577"/>
          <ac:spMkLst>
            <pc:docMk/>
            <pc:sldMk cId="633123314" sldId="267"/>
            <ac:spMk id="2" creationId="{00000000-0000-0000-0000-000000000000}"/>
          </ac:spMkLst>
        </pc:spChg>
      </pc:sldChg>
      <pc:sldChg chg="modSp">
        <pc:chgData name="" userId="" providerId="" clId="Web-{E770E561-F881-4978-84B8-D33D4C152E17}" dt="2019-06-22T08:25:16.728" v="138" actId="20577"/>
        <pc:sldMkLst>
          <pc:docMk/>
          <pc:sldMk cId="1765407178" sldId="268"/>
        </pc:sldMkLst>
        <pc:spChg chg="mod">
          <ac:chgData name="" userId="" providerId="" clId="Web-{E770E561-F881-4978-84B8-D33D4C152E17}" dt="2019-06-22T08:25:16.728" v="138" actId="20577"/>
          <ac:spMkLst>
            <pc:docMk/>
            <pc:sldMk cId="1765407178" sldId="268"/>
            <ac:spMk id="2" creationId="{00000000-0000-0000-0000-000000000000}"/>
          </ac:spMkLst>
        </pc:spChg>
      </pc:sldChg>
      <pc:sldChg chg="modSp">
        <pc:chgData name="" userId="" providerId="" clId="Web-{E770E561-F881-4978-84B8-D33D4C152E17}" dt="2019-06-22T08:28:05.823" v="235"/>
        <pc:sldMkLst>
          <pc:docMk/>
          <pc:sldMk cId="4283291052" sldId="278"/>
        </pc:sldMkLst>
        <pc:spChg chg="mod">
          <ac:chgData name="" userId="" providerId="" clId="Web-{E770E561-F881-4978-84B8-D33D4C152E17}" dt="2019-06-22T08:28:04.369" v="232" actId="20577"/>
          <ac:spMkLst>
            <pc:docMk/>
            <pc:sldMk cId="4283291052" sldId="278"/>
            <ac:spMk id="2" creationId="{00000000-0000-0000-0000-000000000000}"/>
          </ac:spMkLst>
        </pc:spChg>
        <pc:graphicFrameChg chg="mod modGraphic">
          <ac:chgData name="" userId="" providerId="" clId="Web-{E770E561-F881-4978-84B8-D33D4C152E17}" dt="2019-06-22T08:28:05.823" v="235"/>
          <ac:graphicFrameMkLst>
            <pc:docMk/>
            <pc:sldMk cId="4283291052" sldId="278"/>
            <ac:graphicFrameMk id="4" creationId="{00000000-0000-0000-0000-000000000000}"/>
          </ac:graphicFrameMkLst>
        </pc:graphicFrameChg>
      </pc:sldChg>
      <pc:sldChg chg="modSp">
        <pc:chgData name="" userId="" providerId="" clId="Web-{E770E561-F881-4978-84B8-D33D4C152E17}" dt="2019-06-22T08:23:55.806" v="102" actId="20577"/>
        <pc:sldMkLst>
          <pc:docMk/>
          <pc:sldMk cId="235445982" sldId="284"/>
        </pc:sldMkLst>
        <pc:spChg chg="mod">
          <ac:chgData name="" userId="" providerId="" clId="Web-{E770E561-F881-4978-84B8-D33D4C152E17}" dt="2019-06-22T08:23:55.806" v="102" actId="20577"/>
          <ac:spMkLst>
            <pc:docMk/>
            <pc:sldMk cId="235445982" sldId="284"/>
            <ac:spMk id="4" creationId="{00000000-0000-0000-0000-000000000000}"/>
          </ac:spMkLst>
        </pc:spChg>
      </pc:sldChg>
    </pc:docChg>
  </pc:docChgLst>
  <pc:docChgLst>
    <pc:chgData clId="Web-{FA1B0C34-0FE6-457A-B59C-C4746449F70B}"/>
    <pc:docChg chg="modSld">
      <pc:chgData name="" userId="" providerId="" clId="Web-{FA1B0C34-0FE6-457A-B59C-C4746449F70B}" dt="2019-06-22T08:00:06.230" v="591" actId="20577"/>
      <pc:docMkLst>
        <pc:docMk/>
      </pc:docMkLst>
      <pc:sldChg chg="modSp">
        <pc:chgData name="" userId="" providerId="" clId="Web-{FA1B0C34-0FE6-457A-B59C-C4746449F70B}" dt="2019-06-22T07:28:51.034" v="168" actId="20577"/>
        <pc:sldMkLst>
          <pc:docMk/>
          <pc:sldMk cId="3455003769" sldId="259"/>
        </pc:sldMkLst>
        <pc:spChg chg="mod">
          <ac:chgData name="" userId="" providerId="" clId="Web-{FA1B0C34-0FE6-457A-B59C-C4746449F70B}" dt="2019-06-22T07:28:51.034" v="168" actId="20577"/>
          <ac:spMkLst>
            <pc:docMk/>
            <pc:sldMk cId="3455003769" sldId="259"/>
            <ac:spMk id="3" creationId="{00000000-0000-0000-0000-000000000000}"/>
          </ac:spMkLst>
        </pc:spChg>
      </pc:sldChg>
      <pc:sldChg chg="modSp">
        <pc:chgData name="" userId="" providerId="" clId="Web-{FA1B0C34-0FE6-457A-B59C-C4746449F70B}" dt="2019-06-22T07:29:07.346" v="172" actId="20577"/>
        <pc:sldMkLst>
          <pc:docMk/>
          <pc:sldMk cId="2166429074" sldId="260"/>
        </pc:sldMkLst>
        <pc:spChg chg="mod">
          <ac:chgData name="" userId="" providerId="" clId="Web-{FA1B0C34-0FE6-457A-B59C-C4746449F70B}" dt="2019-06-22T07:29:07.346" v="172" actId="20577"/>
          <ac:spMkLst>
            <pc:docMk/>
            <pc:sldMk cId="2166429074" sldId="260"/>
            <ac:spMk id="2" creationId="{00000000-0000-0000-0000-000000000000}"/>
          </ac:spMkLst>
        </pc:spChg>
      </pc:sldChg>
      <pc:sldChg chg="modSp">
        <pc:chgData name="" userId="" providerId="" clId="Web-{FA1B0C34-0FE6-457A-B59C-C4746449F70B}" dt="2019-06-22T07:32:29.066" v="233" actId="20577"/>
        <pc:sldMkLst>
          <pc:docMk/>
          <pc:sldMk cId="2175571690" sldId="261"/>
        </pc:sldMkLst>
        <pc:spChg chg="mod">
          <ac:chgData name="" userId="" providerId="" clId="Web-{FA1B0C34-0FE6-457A-B59C-C4746449F70B}" dt="2019-06-22T07:31:08.597" v="196" actId="20577"/>
          <ac:spMkLst>
            <pc:docMk/>
            <pc:sldMk cId="2175571690" sldId="261"/>
            <ac:spMk id="2" creationId="{00000000-0000-0000-0000-000000000000}"/>
          </ac:spMkLst>
        </pc:spChg>
        <pc:spChg chg="mod">
          <ac:chgData name="" userId="" providerId="" clId="Web-{FA1B0C34-0FE6-457A-B59C-C4746449F70B}" dt="2019-06-22T07:32:29.066" v="233" actId="20577"/>
          <ac:spMkLst>
            <pc:docMk/>
            <pc:sldMk cId="2175571690" sldId="261"/>
            <ac:spMk id="5" creationId="{00000000-0000-0000-0000-000000000000}"/>
          </ac:spMkLst>
        </pc:spChg>
      </pc:sldChg>
      <pc:sldChg chg="modSp">
        <pc:chgData name="" userId="" providerId="" clId="Web-{FA1B0C34-0FE6-457A-B59C-C4746449F70B}" dt="2019-06-22T07:36:17.364" v="287" actId="20577"/>
        <pc:sldMkLst>
          <pc:docMk/>
          <pc:sldMk cId="870356064" sldId="262"/>
        </pc:sldMkLst>
        <pc:spChg chg="mod">
          <ac:chgData name="" userId="" providerId="" clId="Web-{FA1B0C34-0FE6-457A-B59C-C4746449F70B}" dt="2019-06-22T07:36:17.364" v="287" actId="20577"/>
          <ac:spMkLst>
            <pc:docMk/>
            <pc:sldMk cId="870356064" sldId="262"/>
            <ac:spMk id="2" creationId="{00000000-0000-0000-0000-000000000000}"/>
          </ac:spMkLst>
        </pc:spChg>
      </pc:sldChg>
      <pc:sldChg chg="modSp">
        <pc:chgData name="" userId="" providerId="" clId="Web-{FA1B0C34-0FE6-457A-B59C-C4746449F70B}" dt="2019-06-22T07:40:01.036" v="375" actId="20577"/>
        <pc:sldMkLst>
          <pc:docMk/>
          <pc:sldMk cId="2701749933" sldId="263"/>
        </pc:sldMkLst>
        <pc:spChg chg="mod">
          <ac:chgData name="" userId="" providerId="" clId="Web-{FA1B0C34-0FE6-457A-B59C-C4746449F70B}" dt="2019-06-22T07:40:01.036" v="375" actId="20577"/>
          <ac:spMkLst>
            <pc:docMk/>
            <pc:sldMk cId="2701749933" sldId="263"/>
            <ac:spMk id="2" creationId="{00000000-0000-0000-0000-000000000000}"/>
          </ac:spMkLst>
        </pc:spChg>
      </pc:sldChg>
      <pc:sldChg chg="modSp">
        <pc:chgData name="" userId="" providerId="" clId="Web-{FA1B0C34-0FE6-457A-B59C-C4746449F70B}" dt="2019-06-22T07:48:40.180" v="418" actId="20577"/>
        <pc:sldMkLst>
          <pc:docMk/>
          <pc:sldMk cId="1602591842" sldId="264"/>
        </pc:sldMkLst>
        <pc:spChg chg="mod">
          <ac:chgData name="" userId="" providerId="" clId="Web-{FA1B0C34-0FE6-457A-B59C-C4746449F70B}" dt="2019-06-22T07:48:40.180" v="418" actId="20577"/>
          <ac:spMkLst>
            <pc:docMk/>
            <pc:sldMk cId="1602591842" sldId="264"/>
            <ac:spMk id="2" creationId="{00000000-0000-0000-0000-000000000000}"/>
          </ac:spMkLst>
        </pc:spChg>
      </pc:sldChg>
      <pc:sldChg chg="modSp">
        <pc:chgData name="" userId="" providerId="" clId="Web-{FA1B0C34-0FE6-457A-B59C-C4746449F70B}" dt="2019-06-22T07:59:19.136" v="575" actId="20577"/>
        <pc:sldMkLst>
          <pc:docMk/>
          <pc:sldMk cId="3963285216" sldId="269"/>
        </pc:sldMkLst>
        <pc:spChg chg="mod">
          <ac:chgData name="" userId="" providerId="" clId="Web-{FA1B0C34-0FE6-457A-B59C-C4746449F70B}" dt="2019-06-22T07:59:19.136" v="575" actId="20577"/>
          <ac:spMkLst>
            <pc:docMk/>
            <pc:sldMk cId="3963285216" sldId="269"/>
            <ac:spMk id="2" creationId="{00000000-0000-0000-0000-000000000000}"/>
          </ac:spMkLst>
        </pc:spChg>
      </pc:sldChg>
      <pc:sldChg chg="modSp">
        <pc:chgData name="" userId="" providerId="" clId="Web-{FA1B0C34-0FE6-457A-B59C-C4746449F70B}" dt="2019-06-22T07:57:07.979" v="560" actId="20577"/>
        <pc:sldMkLst>
          <pc:docMk/>
          <pc:sldMk cId="1645507004" sldId="270"/>
        </pc:sldMkLst>
        <pc:spChg chg="mod">
          <ac:chgData name="" userId="" providerId="" clId="Web-{FA1B0C34-0FE6-457A-B59C-C4746449F70B}" dt="2019-06-22T07:57:07.979" v="560" actId="20577"/>
          <ac:spMkLst>
            <pc:docMk/>
            <pc:sldMk cId="1645507004" sldId="270"/>
            <ac:spMk id="3" creationId="{00000000-0000-0000-0000-000000000000}"/>
          </ac:spMkLst>
        </pc:spChg>
      </pc:sldChg>
      <pc:sldChg chg="modSp">
        <pc:chgData name="" userId="" providerId="" clId="Web-{FA1B0C34-0FE6-457A-B59C-C4746449F70B}" dt="2019-06-22T07:35:34.520" v="277" actId="20577"/>
        <pc:sldMkLst>
          <pc:docMk/>
          <pc:sldMk cId="1911166592" sldId="279"/>
        </pc:sldMkLst>
        <pc:spChg chg="mod">
          <ac:chgData name="" userId="" providerId="" clId="Web-{FA1B0C34-0FE6-457A-B59C-C4746449F70B}" dt="2019-06-22T07:33:50.910" v="271" actId="20577"/>
          <ac:spMkLst>
            <pc:docMk/>
            <pc:sldMk cId="1911166592" sldId="279"/>
            <ac:spMk id="2" creationId="{00000000-0000-0000-0000-000000000000}"/>
          </ac:spMkLst>
        </pc:spChg>
        <pc:spChg chg="mod">
          <ac:chgData name="" userId="" providerId="" clId="Web-{FA1B0C34-0FE6-457A-B59C-C4746449F70B}" dt="2019-06-22T07:35:34.520" v="277" actId="20577"/>
          <ac:spMkLst>
            <pc:docMk/>
            <pc:sldMk cId="1911166592" sldId="279"/>
            <ac:spMk id="3" creationId="{00000000-0000-0000-0000-000000000000}"/>
          </ac:spMkLst>
        </pc:spChg>
      </pc:sldChg>
      <pc:sldChg chg="modSp">
        <pc:chgData name="" userId="" providerId="" clId="Web-{FA1B0C34-0FE6-457A-B59C-C4746449F70B}" dt="2019-06-22T07:40:45.427" v="395" actId="20577"/>
        <pc:sldMkLst>
          <pc:docMk/>
          <pc:sldMk cId="3542850712" sldId="280"/>
        </pc:sldMkLst>
        <pc:spChg chg="mod">
          <ac:chgData name="" userId="" providerId="" clId="Web-{FA1B0C34-0FE6-457A-B59C-C4746449F70B}" dt="2019-06-22T07:40:45.427" v="395" actId="20577"/>
          <ac:spMkLst>
            <pc:docMk/>
            <pc:sldMk cId="3542850712" sldId="280"/>
            <ac:spMk id="2" creationId="{00000000-0000-0000-0000-000000000000}"/>
          </ac:spMkLst>
        </pc:spChg>
      </pc:sldChg>
      <pc:sldChg chg="modSp">
        <pc:chgData name="" userId="" providerId="" clId="Web-{FA1B0C34-0FE6-457A-B59C-C4746449F70B}" dt="2019-06-22T08:00:06.230" v="590" actId="20577"/>
        <pc:sldMkLst>
          <pc:docMk/>
          <pc:sldMk cId="2415852160" sldId="285"/>
        </pc:sldMkLst>
        <pc:spChg chg="mod">
          <ac:chgData name="" userId="" providerId="" clId="Web-{FA1B0C34-0FE6-457A-B59C-C4746449F70B}" dt="2019-06-22T08:00:06.230" v="590" actId="20577"/>
          <ac:spMkLst>
            <pc:docMk/>
            <pc:sldMk cId="2415852160" sldId="285"/>
            <ac:spMk id="2" creationId="{00000000-0000-0000-0000-000000000000}"/>
          </ac:spMkLst>
        </pc:spChg>
      </pc:sldChg>
      <pc:sldChg chg="modSp">
        <pc:chgData name="" userId="" providerId="" clId="Web-{FA1B0C34-0FE6-457A-B59C-C4746449F70B}" dt="2019-06-22T07:43:05.677" v="404" actId="20577"/>
        <pc:sldMkLst>
          <pc:docMk/>
          <pc:sldMk cId="2228545045" sldId="286"/>
        </pc:sldMkLst>
        <pc:spChg chg="mod">
          <ac:chgData name="" userId="" providerId="" clId="Web-{FA1B0C34-0FE6-457A-B59C-C4746449F70B}" dt="2019-06-22T07:43:05.677" v="404" actId="20577"/>
          <ac:spMkLst>
            <pc:docMk/>
            <pc:sldMk cId="2228545045" sldId="286"/>
            <ac:spMk id="2" creationId="{00000000-0000-0000-0000-000000000000}"/>
          </ac:spMkLst>
        </pc:spChg>
      </pc:sldChg>
    </pc:docChg>
  </pc:docChgLst>
  <pc:docChgLst>
    <pc:chgData clId="Web-{E1F3898D-93EC-4E19-BCD2-732AF804BE41}"/>
    <pc:docChg chg="modSld">
      <pc:chgData name="" userId="" providerId="" clId="Web-{E1F3898D-93EC-4E19-BCD2-732AF804BE41}" dt="2019-06-22T07:06:48.763" v="129" actId="20577"/>
      <pc:docMkLst>
        <pc:docMk/>
      </pc:docMkLst>
      <pc:sldChg chg="modSp">
        <pc:chgData name="" userId="" providerId="" clId="Web-{E1F3898D-93EC-4E19-BCD2-732AF804BE41}" dt="2019-06-22T06:59:54.120" v="4" actId="20577"/>
        <pc:sldMkLst>
          <pc:docMk/>
          <pc:sldMk cId="1526726842" sldId="256"/>
        </pc:sldMkLst>
        <pc:spChg chg="mod">
          <ac:chgData name="" userId="" providerId="" clId="Web-{E1F3898D-93EC-4E19-BCD2-732AF804BE41}" dt="2019-06-22T06:59:54.120" v="4" actId="20577"/>
          <ac:spMkLst>
            <pc:docMk/>
            <pc:sldMk cId="1526726842" sldId="256"/>
            <ac:spMk id="3" creationId="{00000000-0000-0000-0000-000000000000}"/>
          </ac:spMkLst>
        </pc:spChg>
      </pc:sldChg>
      <pc:sldChg chg="modSp">
        <pc:chgData name="" userId="" providerId="" clId="Web-{E1F3898D-93EC-4E19-BCD2-732AF804BE41}" dt="2019-06-22T07:05:31.779" v="118"/>
        <pc:sldMkLst>
          <pc:docMk/>
          <pc:sldMk cId="484395807" sldId="257"/>
        </pc:sldMkLst>
        <pc:graphicFrameChg chg="mod modGraphic">
          <ac:chgData name="" userId="" providerId="" clId="Web-{E1F3898D-93EC-4E19-BCD2-732AF804BE41}" dt="2019-06-22T07:05:31.779" v="118"/>
          <ac:graphicFrameMkLst>
            <pc:docMk/>
            <pc:sldMk cId="484395807" sldId="257"/>
            <ac:graphicFrameMk id="4" creationId="{00000000-0000-0000-0000-000000000000}"/>
          </ac:graphicFrameMkLst>
        </pc:graphicFrameChg>
      </pc:sldChg>
      <pc:sldChg chg="modSp">
        <pc:chgData name="" userId="" providerId="" clId="Web-{E1F3898D-93EC-4E19-BCD2-732AF804BE41}" dt="2019-06-22T07:06:04.935" v="127" actId="20577"/>
        <pc:sldMkLst>
          <pc:docMk/>
          <pc:sldMk cId="3455003769" sldId="259"/>
        </pc:sldMkLst>
        <pc:spChg chg="mod">
          <ac:chgData name="" userId="" providerId="" clId="Web-{E1F3898D-93EC-4E19-BCD2-732AF804BE41}" dt="2019-06-22T07:06:04.935" v="127" actId="20577"/>
          <ac:spMkLst>
            <pc:docMk/>
            <pc:sldMk cId="3455003769"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C38DCCD-C9E0-45A0-AC30-C230A8A69C25}" type="datetimeFigureOut">
              <a:rPr lang="de-DE" smtClean="0"/>
              <a:t>02.07.2019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143706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C38DCCD-C9E0-45A0-AC30-C230A8A69C25}" type="datetimeFigureOut">
              <a:rPr lang="de-DE" smtClean="0"/>
              <a:t>02.07.2019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141973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C38DCCD-C9E0-45A0-AC30-C230A8A69C25}" type="datetimeFigureOut">
              <a:rPr lang="de-DE" smtClean="0"/>
              <a:t>02.07.2019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394022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C38DCCD-C9E0-45A0-AC30-C230A8A69C25}" type="datetimeFigureOut">
              <a:rPr lang="de-DE" smtClean="0"/>
              <a:t>02.07.2019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185776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BC38DCCD-C9E0-45A0-AC30-C230A8A69C25}" type="datetimeFigureOut">
              <a:rPr lang="de-DE" smtClean="0"/>
              <a:t>02.07.2019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1049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C38DCCD-C9E0-45A0-AC30-C230A8A69C25}" type="datetimeFigureOut">
              <a:rPr lang="de-DE" smtClean="0"/>
              <a:t>02.07.2019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24898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C38DCCD-C9E0-45A0-AC30-C230A8A69C25}" type="datetimeFigureOut">
              <a:rPr lang="de-DE" smtClean="0"/>
              <a:t>02.07.2019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377011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C38DCCD-C9E0-45A0-AC30-C230A8A69C25}" type="datetimeFigureOut">
              <a:rPr lang="de-DE" smtClean="0"/>
              <a:t>02.07.2019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25422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C38DCCD-C9E0-45A0-AC30-C230A8A69C25}" type="datetimeFigureOut">
              <a:rPr lang="de-DE" smtClean="0"/>
              <a:t>02.07.2019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400152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C38DCCD-C9E0-45A0-AC30-C230A8A69C25}" type="datetimeFigureOut">
              <a:rPr lang="de-DE" smtClean="0"/>
              <a:t>02.07.2019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203134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C38DCCD-C9E0-45A0-AC30-C230A8A69C25}" type="datetimeFigureOut">
              <a:rPr lang="de-DE" smtClean="0"/>
              <a:t>02.07.2019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C859F34-303E-449B-85CB-ED749BDA5477}" type="slidenum">
              <a:rPr lang="de-DE" smtClean="0"/>
              <a:t>‹Nr.›</a:t>
            </a:fld>
            <a:endParaRPr lang="de-DE"/>
          </a:p>
        </p:txBody>
      </p:sp>
    </p:spTree>
    <p:extLst>
      <p:ext uri="{BB962C8B-B14F-4D97-AF65-F5344CB8AC3E}">
        <p14:creationId xmlns:p14="http://schemas.microsoft.com/office/powerpoint/2010/main" val="380487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8DCCD-C9E0-45A0-AC30-C230A8A69C25}" type="datetimeFigureOut">
              <a:rPr lang="de-DE" smtClean="0"/>
              <a:t>02.07.2019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59F34-303E-449B-85CB-ED749BDA5477}" type="slidenum">
              <a:rPr lang="de-DE" smtClean="0"/>
              <a:t>‹Nr.›</a:t>
            </a:fld>
            <a:endParaRPr lang="de-DE"/>
          </a:p>
        </p:txBody>
      </p:sp>
    </p:spTree>
    <p:extLst>
      <p:ext uri="{BB962C8B-B14F-4D97-AF65-F5344CB8AC3E}">
        <p14:creationId xmlns:p14="http://schemas.microsoft.com/office/powerpoint/2010/main" val="405390270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hyperlink" Target="mailto:cdrom@lu.coditel.ne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myfiap.net/patronage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Mark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3999" y="3602037"/>
            <a:ext cx="9159551" cy="2815387"/>
          </a:xfrm>
        </p:spPr>
        <p:txBody>
          <a:bodyPr vert="horz" lIns="91440" tIns="45720" rIns="91440" bIns="45720" rtlCol="0" anchor="t">
            <a:normAutofit/>
          </a:bodyPr>
          <a:lstStyle/>
          <a:p>
            <a:r>
              <a:rPr lang="fr-CH" sz="4000" dirty="0" err="1">
                <a:solidFill>
                  <a:srgbClr val="0070C0"/>
                </a:solidFill>
                <a:latin typeface="Arial Black"/>
              </a:rPr>
              <a:t>Reglementer</a:t>
            </a:r>
            <a:r>
              <a:rPr lang="fr-CH" sz="4000" dirty="0">
                <a:solidFill>
                  <a:srgbClr val="0070C0"/>
                </a:solidFill>
                <a:latin typeface="Arial Black"/>
              </a:rPr>
              <a:t> </a:t>
            </a:r>
            <a:r>
              <a:rPr lang="fr-CH" sz="4000" dirty="0" err="1">
                <a:solidFill>
                  <a:srgbClr val="0070C0"/>
                </a:solidFill>
                <a:latin typeface="Arial Black"/>
              </a:rPr>
              <a:t>verstoen</a:t>
            </a:r>
            <a:endParaRPr lang="fr-CH" sz="4000" dirty="0">
              <a:solidFill>
                <a:srgbClr val="0070C0"/>
              </a:solidFill>
              <a:latin typeface="Arial Black"/>
            </a:endParaRPr>
          </a:p>
          <a:p>
            <a:endParaRPr lang="fr-CH" sz="4000" dirty="0">
              <a:solidFill>
                <a:srgbClr val="0070C0"/>
              </a:solidFill>
              <a:latin typeface="Arial Black" panose="020B0A04020102020204" pitchFamily="34" charset="0"/>
            </a:endParaRPr>
          </a:p>
          <a:p>
            <a:r>
              <a:rPr lang="fr-CH" sz="4000" dirty="0" err="1">
                <a:solidFill>
                  <a:srgbClr val="0070C0"/>
                </a:solidFill>
                <a:latin typeface="Arial Black"/>
              </a:rPr>
              <a:t>Organisatioun</a:t>
            </a:r>
            <a:r>
              <a:rPr lang="fr-CH" sz="4000" dirty="0">
                <a:solidFill>
                  <a:srgbClr val="0070C0"/>
                </a:solidFill>
                <a:latin typeface="Arial Black"/>
              </a:rPr>
              <a:t> an Tips</a:t>
            </a:r>
            <a:endParaRPr lang="fr-CH" sz="4000" dirty="0">
              <a:solidFill>
                <a:srgbClr val="0070C0"/>
              </a:solidFill>
              <a:latin typeface="Arial Black" panose="020B0A04020102020204" pitchFamily="34" charset="0"/>
            </a:endParaRPr>
          </a:p>
          <a:p>
            <a:endParaRPr lang="de-DE" dirty="0"/>
          </a:p>
        </p:txBody>
      </p:sp>
      <p:sp>
        <p:nvSpPr>
          <p:cNvPr id="5" name="Rechteck 4"/>
          <p:cNvSpPr/>
          <p:nvPr/>
        </p:nvSpPr>
        <p:spPr>
          <a:xfrm>
            <a:off x="214604" y="923931"/>
            <a:ext cx="11775233" cy="923330"/>
          </a:xfrm>
          <a:prstGeom prst="rect">
            <a:avLst/>
          </a:prstGeom>
          <a:noFill/>
          <a:effectLst>
            <a:glow rad="228600">
              <a:schemeClr val="accent1">
                <a:satMod val="175000"/>
                <a:alpha val="40000"/>
              </a:schemeClr>
            </a:glow>
          </a:effectLst>
        </p:spPr>
        <p:txBody>
          <a:bodyPr wrap="square" lIns="91440" tIns="45720" rIns="91440" bIns="45720">
            <a:spAutoFit/>
          </a:bodyPr>
          <a:lstStyle/>
          <a:p>
            <a:pPr algn="ctr"/>
            <a:r>
              <a:rPr lang="de-DE"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WORKSHOP AFIAP / EFIAP / MFIAP</a:t>
            </a:r>
          </a:p>
        </p:txBody>
      </p:sp>
    </p:spTree>
    <p:extLst>
      <p:ext uri="{BB962C8B-B14F-4D97-AF65-F5344CB8AC3E}">
        <p14:creationId xmlns:p14="http://schemas.microsoft.com/office/powerpoint/2010/main" val="152672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CH" dirty="0" err="1"/>
              <a:t>Natierlech</a:t>
            </a:r>
            <a:r>
              <a:rPr lang="fr-CH" dirty="0"/>
              <a:t> </a:t>
            </a:r>
            <a:r>
              <a:rPr lang="fr-CH" dirty="0" err="1"/>
              <a:t>maache</a:t>
            </a:r>
            <a:r>
              <a:rPr lang="fr-CH" dirty="0"/>
              <a:t> mir </a:t>
            </a:r>
            <a:r>
              <a:rPr lang="fr-CH" dirty="0" err="1"/>
              <a:t>dann</a:t>
            </a:r>
            <a:r>
              <a:rPr lang="fr-CH" dirty="0"/>
              <a:t> e Fichier mam </a:t>
            </a:r>
            <a:r>
              <a:rPr lang="fr-CH" dirty="0" err="1"/>
              <a:t>Numm</a:t>
            </a:r>
            <a:r>
              <a:rPr lang="fr-CH" dirty="0"/>
              <a:t> </a:t>
            </a:r>
            <a:r>
              <a:rPr lang="fr-CH" dirty="0" err="1"/>
              <a:t>vum</a:t>
            </a:r>
            <a:r>
              <a:rPr lang="fr-CH" dirty="0"/>
              <a:t> Salon. </a:t>
            </a:r>
            <a:r>
              <a:rPr lang="fr-CH" dirty="0" err="1"/>
              <a:t>Beispill</a:t>
            </a:r>
            <a:r>
              <a:rPr lang="fr-CH" dirty="0"/>
              <a:t>: Balkan Circuit 2018</a:t>
            </a:r>
            <a:endParaRPr lang="de-DE"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0888" y="1825625"/>
            <a:ext cx="4030223" cy="4351338"/>
          </a:xfrm>
        </p:spPr>
      </p:pic>
    </p:spTree>
    <p:extLst>
      <p:ext uri="{BB962C8B-B14F-4D97-AF65-F5344CB8AC3E}">
        <p14:creationId xmlns:p14="http://schemas.microsoft.com/office/powerpoint/2010/main" val="87035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sz="2800" dirty="0"/>
              <a:t>An </a:t>
            </a:r>
            <a:r>
              <a:rPr lang="fr-CH" sz="2800" dirty="0" err="1"/>
              <a:t>dee</a:t>
            </a:r>
            <a:r>
              <a:rPr lang="fr-CH" sz="2800" dirty="0"/>
              <a:t> Fichier </a:t>
            </a:r>
            <a:r>
              <a:rPr lang="fr-CH" sz="2800" dirty="0" err="1"/>
              <a:t>kënnt</a:t>
            </a:r>
            <a:r>
              <a:rPr lang="fr-CH" sz="2800" dirty="0"/>
              <a:t> </a:t>
            </a:r>
            <a:r>
              <a:rPr lang="fr-CH" sz="2800" dirty="0" err="1"/>
              <a:t>fir</a:t>
            </a:r>
            <a:r>
              <a:rPr lang="fr-CH" sz="2800" dirty="0"/>
              <a:t> all </a:t>
            </a:r>
            <a:r>
              <a:rPr lang="fr-CH" sz="2800" dirty="0" err="1"/>
              <a:t>Sectioun</a:t>
            </a:r>
            <a:r>
              <a:rPr lang="fr-CH" sz="2800" dirty="0"/>
              <a:t> (</a:t>
            </a:r>
            <a:r>
              <a:rPr lang="fr-CH" sz="2800" dirty="0" err="1"/>
              <a:t>z.b</a:t>
            </a:r>
            <a:r>
              <a:rPr lang="fr-CH" sz="2800" dirty="0"/>
              <a:t>. Open </a:t>
            </a:r>
            <a:r>
              <a:rPr lang="fr-CH" sz="2800" dirty="0" err="1"/>
              <a:t>Color</a:t>
            </a:r>
            <a:r>
              <a:rPr lang="fr-CH" sz="2800" dirty="0"/>
              <a:t>, Open Monochrome, Nature), </a:t>
            </a:r>
            <a:r>
              <a:rPr lang="fr-CH" sz="2800" dirty="0" err="1"/>
              <a:t>ee</a:t>
            </a:r>
            <a:r>
              <a:rPr lang="fr-CH" sz="2800" dirty="0"/>
              <a:t> Fichier mat </a:t>
            </a:r>
            <a:r>
              <a:rPr lang="fr-CH" sz="2800"/>
              <a:t>de </a:t>
            </a:r>
            <a:r>
              <a:rPr lang="fr-CH" sz="2800" smtClean="0"/>
              <a:t>Fotoë </a:t>
            </a:r>
            <a:r>
              <a:rPr lang="fr-CH" sz="2800" dirty="0" err="1"/>
              <a:t>fir</a:t>
            </a:r>
            <a:r>
              <a:rPr lang="fr-CH" sz="2800" dirty="0"/>
              <a:t> </a:t>
            </a:r>
            <a:r>
              <a:rPr lang="fr-CH" sz="2800" dirty="0" err="1"/>
              <a:t>dass</a:t>
            </a:r>
            <a:r>
              <a:rPr lang="fr-CH" sz="2800" dirty="0"/>
              <a:t> mir </a:t>
            </a:r>
            <a:r>
              <a:rPr lang="fr-CH" sz="2800" dirty="0" err="1"/>
              <a:t>wëssen</a:t>
            </a:r>
            <a:r>
              <a:rPr lang="fr-CH" sz="2800" dirty="0"/>
              <a:t>, </a:t>
            </a:r>
            <a:r>
              <a:rPr lang="fr-CH" sz="2800" dirty="0" err="1"/>
              <a:t>wat</a:t>
            </a:r>
            <a:r>
              <a:rPr lang="fr-CH" sz="2800" dirty="0"/>
              <a:t> mir </a:t>
            </a:r>
            <a:r>
              <a:rPr lang="fr-CH" sz="2800" dirty="0" err="1"/>
              <a:t>wouhinner</a:t>
            </a:r>
            <a:r>
              <a:rPr lang="fr-CH" sz="2800" dirty="0"/>
              <a:t> </a:t>
            </a:r>
            <a:r>
              <a:rPr lang="fr-CH" sz="2800" dirty="0" err="1"/>
              <a:t>geschéckt</a:t>
            </a:r>
            <a:r>
              <a:rPr lang="fr-CH" sz="2800" dirty="0"/>
              <a:t> </a:t>
            </a:r>
            <a:r>
              <a:rPr lang="fr-CH" sz="2800" dirty="0" err="1"/>
              <a:t>hunn</a:t>
            </a:r>
            <a:r>
              <a:rPr lang="fr-CH" sz="2800" dirty="0"/>
              <a:t>.</a:t>
            </a:r>
            <a:endParaRPr lang="de-DE" sz="2800" dirty="0"/>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825625"/>
            <a:ext cx="8644445" cy="4351338"/>
          </a:xfrm>
        </p:spPr>
      </p:pic>
    </p:spTree>
    <p:extLst>
      <p:ext uri="{BB962C8B-B14F-4D97-AF65-F5344CB8AC3E}">
        <p14:creationId xmlns:p14="http://schemas.microsoft.com/office/powerpoint/2010/main" val="2701749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err="1"/>
              <a:t>Wann</a:t>
            </a:r>
            <a:r>
              <a:rPr lang="fr-CH" dirty="0"/>
              <a:t> der Jury </a:t>
            </a:r>
            <a:r>
              <a:rPr lang="fr-CH" err="1"/>
              <a:t>ons</a:t>
            </a:r>
            <a:r>
              <a:rPr lang="fr-CH"/>
              <a:t> </a:t>
            </a:r>
            <a:r>
              <a:rPr lang="fr-CH" smtClean="0"/>
              <a:t>Fotoë </a:t>
            </a:r>
            <a:r>
              <a:rPr lang="fr-CH" dirty="0" err="1"/>
              <a:t>gefall</a:t>
            </a:r>
            <a:r>
              <a:rPr lang="fr-CH" dirty="0"/>
              <a:t>  </a:t>
            </a:r>
            <a:r>
              <a:rPr lang="fr-CH" dirty="0" err="1"/>
              <a:t>hunn</a:t>
            </a:r>
            <a:r>
              <a:rPr lang="fr-CH" dirty="0"/>
              <a:t>, </a:t>
            </a:r>
            <a:r>
              <a:rPr lang="fr-CH" dirty="0" err="1"/>
              <a:t>kréie</a:t>
            </a:r>
            <a:r>
              <a:rPr lang="fr-CH" dirty="0"/>
              <a:t> mir </a:t>
            </a:r>
            <a:r>
              <a:rPr lang="fr-CH" dirty="0" err="1"/>
              <a:t>och</a:t>
            </a:r>
            <a:r>
              <a:rPr lang="fr-CH" dirty="0"/>
              <a:t> </a:t>
            </a:r>
            <a:r>
              <a:rPr lang="fr-CH" dirty="0" err="1"/>
              <a:t>Acceptatiounen</a:t>
            </a:r>
            <a:r>
              <a:rPr lang="fr-CH" dirty="0"/>
              <a:t>.</a:t>
            </a:r>
            <a:endParaRPr lang="de-DE" dirty="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1597" y="1806964"/>
            <a:ext cx="3076202" cy="4351338"/>
          </a:xfr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6131" y="1806964"/>
            <a:ext cx="3076202" cy="4351338"/>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0666" y="1806964"/>
            <a:ext cx="3076202" cy="4351338"/>
          </a:xfrm>
          <a:prstGeom prst="rect">
            <a:avLst/>
          </a:prstGeom>
        </p:spPr>
      </p:pic>
    </p:spTree>
    <p:extLst>
      <p:ext uri="{BB962C8B-B14F-4D97-AF65-F5344CB8AC3E}">
        <p14:creationId xmlns:p14="http://schemas.microsoft.com/office/powerpoint/2010/main" val="354285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304731" y="141191"/>
            <a:ext cx="10515600" cy="1325563"/>
          </a:xfrm>
        </p:spPr>
        <p:txBody>
          <a:bodyPr/>
          <a:lstStyle/>
          <a:p>
            <a:r>
              <a:rPr lang="fr-CH" dirty="0">
                <a:latin typeface="+mn-lt"/>
              </a:rPr>
              <a:t>An </a:t>
            </a:r>
            <a:r>
              <a:rPr lang="fr-CH" dirty="0" err="1">
                <a:latin typeface="+mn-lt"/>
              </a:rPr>
              <a:t>heiansdo</a:t>
            </a:r>
            <a:r>
              <a:rPr lang="fr-CH" dirty="0">
                <a:latin typeface="+mn-lt"/>
              </a:rPr>
              <a:t> </a:t>
            </a:r>
            <a:r>
              <a:rPr lang="fr-CH" dirty="0" err="1">
                <a:latin typeface="+mn-lt"/>
              </a:rPr>
              <a:t>kritt</a:t>
            </a:r>
            <a:r>
              <a:rPr lang="fr-CH" dirty="0">
                <a:latin typeface="+mn-lt"/>
              </a:rPr>
              <a:t> </a:t>
            </a:r>
            <a:r>
              <a:rPr lang="fr-CH" dirty="0" err="1">
                <a:latin typeface="+mn-lt"/>
              </a:rPr>
              <a:t>een</a:t>
            </a:r>
            <a:r>
              <a:rPr lang="fr-CH" dirty="0">
                <a:latin typeface="+mn-lt"/>
              </a:rPr>
              <a:t> </a:t>
            </a:r>
            <a:r>
              <a:rPr lang="fr-CH" dirty="0" err="1">
                <a:latin typeface="+mn-lt"/>
              </a:rPr>
              <a:t>och</a:t>
            </a:r>
            <a:r>
              <a:rPr lang="fr-CH" dirty="0">
                <a:latin typeface="+mn-lt"/>
              </a:rPr>
              <a:t> </a:t>
            </a:r>
            <a:r>
              <a:rPr lang="fr-CH" dirty="0" err="1">
                <a:latin typeface="+mn-lt"/>
              </a:rPr>
              <a:t>emol</a:t>
            </a:r>
            <a:r>
              <a:rPr lang="fr-CH" dirty="0">
                <a:latin typeface="+mn-lt"/>
              </a:rPr>
              <a:t> </a:t>
            </a:r>
            <a:r>
              <a:rPr lang="fr-CH" dirty="0" err="1">
                <a:latin typeface="+mn-lt"/>
              </a:rPr>
              <a:t>eng</a:t>
            </a:r>
            <a:r>
              <a:rPr lang="fr-CH" dirty="0">
                <a:latin typeface="+mn-lt"/>
              </a:rPr>
              <a:t> </a:t>
            </a:r>
            <a:r>
              <a:rPr lang="fr-CH" dirty="0" err="1">
                <a:latin typeface="+mn-lt"/>
              </a:rPr>
              <a:t>Medail</a:t>
            </a:r>
            <a:r>
              <a:rPr lang="fr-CH" dirty="0">
                <a:latin typeface="+mn-lt"/>
              </a:rPr>
              <a:t> </a:t>
            </a:r>
            <a:r>
              <a:rPr lang="fr-CH" dirty="0" err="1">
                <a:latin typeface="+mn-lt"/>
              </a:rPr>
              <a:t>oder</a:t>
            </a:r>
            <a:r>
              <a:rPr lang="fr-CH" dirty="0">
                <a:latin typeface="+mn-lt"/>
              </a:rPr>
              <a:t> </a:t>
            </a:r>
            <a:r>
              <a:rPr lang="fr-CH" dirty="0" err="1">
                <a:latin typeface="+mn-lt"/>
              </a:rPr>
              <a:t>eng</a:t>
            </a:r>
            <a:r>
              <a:rPr lang="fr-CH" dirty="0">
                <a:latin typeface="+mn-lt"/>
              </a:rPr>
              <a:t> </a:t>
            </a:r>
            <a:r>
              <a:rPr lang="fr-CH" dirty="0" err="1">
                <a:latin typeface="+mn-lt"/>
              </a:rPr>
              <a:t>Mentioun</a:t>
            </a:r>
            <a:endParaRPr lang="de-DE" dirty="0">
              <a:latin typeface="+mn-lt"/>
            </a:endParaRPr>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4779" y="1447606"/>
            <a:ext cx="7077009" cy="5307757"/>
          </a:xfrm>
        </p:spPr>
      </p:pic>
    </p:spTree>
    <p:extLst>
      <p:ext uri="{BB962C8B-B14F-4D97-AF65-F5344CB8AC3E}">
        <p14:creationId xmlns:p14="http://schemas.microsoft.com/office/powerpoint/2010/main" val="222854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CH" sz="4800" dirty="0"/>
              <a:t>Wa mir </a:t>
            </a:r>
            <a:r>
              <a:rPr lang="fr-CH" sz="4800" dirty="0" err="1"/>
              <a:t>dann</a:t>
            </a:r>
            <a:r>
              <a:rPr lang="fr-CH" sz="4800" dirty="0"/>
              <a:t> d’</a:t>
            </a:r>
            <a:r>
              <a:rPr lang="fr-CH" sz="4800" dirty="0" err="1"/>
              <a:t>Resultater</a:t>
            </a:r>
            <a:r>
              <a:rPr lang="fr-CH" sz="4800" dirty="0"/>
              <a:t> </a:t>
            </a:r>
            <a:r>
              <a:rPr lang="fr-CH" sz="4800" dirty="0" err="1"/>
              <a:t>hunn</a:t>
            </a:r>
            <a:r>
              <a:rPr lang="fr-CH" sz="4800" dirty="0"/>
              <a:t>, </a:t>
            </a:r>
            <a:r>
              <a:rPr lang="fr-CH" sz="4800" dirty="0" err="1"/>
              <a:t>kopéiere</a:t>
            </a:r>
            <a:r>
              <a:rPr lang="fr-CH" sz="4800" dirty="0"/>
              <a:t> mir d’Report </a:t>
            </a:r>
            <a:r>
              <a:rPr lang="fr-CH" sz="4800" dirty="0" err="1"/>
              <a:t>Card</a:t>
            </a:r>
            <a:r>
              <a:rPr lang="fr-CH" sz="4800" dirty="0"/>
              <a:t>, </a:t>
            </a:r>
            <a:r>
              <a:rPr lang="fr-CH" sz="4800" dirty="0" err="1"/>
              <a:t>Certificaten</a:t>
            </a:r>
            <a:r>
              <a:rPr lang="fr-CH" sz="4800" dirty="0"/>
              <a:t> a </a:t>
            </a:r>
            <a:r>
              <a:rPr lang="fr-CH" sz="4800" dirty="0" err="1"/>
              <a:t>K</a:t>
            </a:r>
            <a:r>
              <a:rPr lang="fr-CH" sz="4800" dirty="0" err="1" smtClean="0"/>
              <a:t>atalogen</a:t>
            </a:r>
            <a:r>
              <a:rPr lang="fr-CH" sz="4800" dirty="0" smtClean="0"/>
              <a:t> </a:t>
            </a:r>
            <a:r>
              <a:rPr lang="fr-CH" sz="4800" dirty="0"/>
              <a:t>an de Fichier </a:t>
            </a:r>
            <a:r>
              <a:rPr lang="fr-CH" sz="4800" dirty="0" err="1"/>
              <a:t>vum</a:t>
            </a:r>
            <a:r>
              <a:rPr lang="fr-CH" sz="4800" dirty="0"/>
              <a:t> Salon.</a:t>
            </a:r>
            <a:endParaRPr lang="de-DE" sz="4800"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286588"/>
            <a:ext cx="10515600" cy="3429411"/>
          </a:xfrm>
        </p:spPr>
      </p:pic>
    </p:spTree>
    <p:extLst>
      <p:ext uri="{BB962C8B-B14F-4D97-AF65-F5344CB8AC3E}">
        <p14:creationId xmlns:p14="http://schemas.microsoft.com/office/powerpoint/2010/main" val="160259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                                   </a:t>
            </a:r>
            <a:r>
              <a:rPr lang="fr-CH" dirty="0">
                <a:solidFill>
                  <a:srgbClr val="FF0000"/>
                </a:solidFill>
                <a:latin typeface="Algerian" panose="04020705040A02060702" pitchFamily="82" charset="0"/>
              </a:rPr>
              <a:t>!!!! TIP</a:t>
            </a:r>
            <a:endParaRPr lang="de-DE" dirty="0">
              <a:solidFill>
                <a:srgbClr val="FF0000"/>
              </a:solidFill>
              <a:latin typeface="Algerian" panose="04020705040A02060702" pitchFamily="82" charset="0"/>
            </a:endParaRPr>
          </a:p>
        </p:txBody>
      </p:sp>
      <p:sp>
        <p:nvSpPr>
          <p:cNvPr id="3" name="Inhaltsplatzhalter 2"/>
          <p:cNvSpPr>
            <a:spLocks noGrp="1"/>
          </p:cNvSpPr>
          <p:nvPr>
            <p:ph idx="1"/>
          </p:nvPr>
        </p:nvSpPr>
        <p:spPr>
          <a:xfrm>
            <a:off x="795141" y="1825625"/>
            <a:ext cx="10590305" cy="4351338"/>
          </a:xfrm>
        </p:spPr>
        <p:txBody>
          <a:bodyPr vert="horz" lIns="91440" tIns="45720" rIns="91440" bIns="45720" rtlCol="0" anchor="t">
            <a:normAutofit/>
          </a:bodyPr>
          <a:lstStyle/>
          <a:p>
            <a:r>
              <a:rPr lang="fr-CH" sz="3600" dirty="0" err="1" smtClean="0"/>
              <a:t>Opgepasst</a:t>
            </a:r>
            <a:r>
              <a:rPr lang="fr-CH" sz="3600" dirty="0"/>
              <a:t>,</a:t>
            </a:r>
            <a:r>
              <a:rPr lang="fr-CH" sz="3600" dirty="0" smtClean="0"/>
              <a:t> </a:t>
            </a:r>
            <a:r>
              <a:rPr lang="fr-CH" sz="3600" dirty="0" err="1"/>
              <a:t>w</a:t>
            </a:r>
            <a:r>
              <a:rPr lang="fr-CH" sz="3600" dirty="0" err="1" smtClean="0"/>
              <a:t>ann</a:t>
            </a:r>
            <a:r>
              <a:rPr lang="fr-CH" sz="3600" dirty="0" smtClean="0"/>
              <a:t> </a:t>
            </a:r>
            <a:r>
              <a:rPr lang="fr-CH" sz="3600" dirty="0"/>
              <a:t>der </a:t>
            </a:r>
            <a:r>
              <a:rPr lang="fr-CH" sz="3600" dirty="0" err="1"/>
              <a:t>Fotoen</a:t>
            </a:r>
            <a:r>
              <a:rPr lang="fr-CH" sz="3600" dirty="0"/>
              <a:t> op e Circuit </a:t>
            </a:r>
            <a:r>
              <a:rPr lang="fr-CH" sz="3600" dirty="0" err="1"/>
              <a:t>schéckt</a:t>
            </a:r>
            <a:r>
              <a:rPr lang="fr-CH" sz="3600" dirty="0"/>
              <a:t> !!!</a:t>
            </a:r>
          </a:p>
          <a:p>
            <a:r>
              <a:rPr lang="fr-CH" sz="3600" dirty="0"/>
              <a:t>E Circuit </a:t>
            </a:r>
            <a:r>
              <a:rPr lang="fr-CH" sz="3600" dirty="0" err="1"/>
              <a:t>kann</a:t>
            </a:r>
            <a:r>
              <a:rPr lang="fr-CH" sz="3600" dirty="0"/>
              <a:t> </a:t>
            </a:r>
            <a:r>
              <a:rPr lang="fr-CH" sz="3600" dirty="0" err="1"/>
              <a:t>z.B</a:t>
            </a:r>
            <a:r>
              <a:rPr lang="fr-CH" sz="3600" dirty="0"/>
              <a:t>. </a:t>
            </a:r>
            <a:r>
              <a:rPr lang="fr-CH" sz="3600" dirty="0" err="1"/>
              <a:t>aus</a:t>
            </a:r>
            <a:r>
              <a:rPr lang="fr-CH" sz="3600" dirty="0"/>
              <a:t> 5 </a:t>
            </a:r>
            <a:r>
              <a:rPr lang="fr-CH" sz="3600" dirty="0" err="1"/>
              <a:t>Salon'en</a:t>
            </a:r>
            <a:r>
              <a:rPr lang="fr-CH" sz="3600" dirty="0"/>
              <a:t> an 2 </a:t>
            </a:r>
            <a:r>
              <a:rPr lang="fr-CH" sz="3600" dirty="0" err="1"/>
              <a:t>verschiddene</a:t>
            </a:r>
            <a:r>
              <a:rPr lang="fr-CH" sz="3600" dirty="0"/>
              <a:t> </a:t>
            </a:r>
            <a:r>
              <a:rPr lang="fr-CH" sz="3600" dirty="0" err="1"/>
              <a:t>Länner</a:t>
            </a:r>
            <a:r>
              <a:rPr lang="fr-CH" sz="3600" dirty="0"/>
              <a:t> </a:t>
            </a:r>
            <a:r>
              <a:rPr lang="fr-CH" sz="3600" dirty="0" err="1"/>
              <a:t>bestoen</a:t>
            </a:r>
            <a:r>
              <a:rPr lang="fr-CH" sz="3600" dirty="0"/>
              <a:t>.</a:t>
            </a:r>
            <a:endParaRPr lang="de-DE" sz="3600" dirty="0"/>
          </a:p>
          <a:p>
            <a:pPr marL="0" indent="0">
              <a:buNone/>
            </a:pPr>
            <a:r>
              <a:rPr lang="fr-CH" sz="3600" dirty="0"/>
              <a:t>  </a:t>
            </a:r>
            <a:r>
              <a:rPr lang="fr-CH" sz="3600" dirty="0" smtClean="0"/>
              <a:t>All </a:t>
            </a:r>
            <a:r>
              <a:rPr lang="fr-CH" sz="3600" dirty="0"/>
              <a:t>Salon </a:t>
            </a:r>
            <a:r>
              <a:rPr lang="fr-CH" sz="3600" dirty="0" err="1"/>
              <a:t>kann</a:t>
            </a:r>
            <a:r>
              <a:rPr lang="fr-CH" sz="3600" dirty="0"/>
              <a:t> </a:t>
            </a:r>
            <a:r>
              <a:rPr lang="fr-CH" sz="3600" dirty="0" err="1"/>
              <a:t>eng</a:t>
            </a:r>
            <a:r>
              <a:rPr lang="fr-CH" sz="3600" dirty="0"/>
              <a:t> </a:t>
            </a:r>
            <a:r>
              <a:rPr lang="fr-CH" sz="3600" dirty="0" err="1"/>
              <a:t>aner</a:t>
            </a:r>
            <a:r>
              <a:rPr lang="fr-CH" sz="3600" dirty="0"/>
              <a:t> Jury </a:t>
            </a:r>
            <a:r>
              <a:rPr lang="fr-CH" sz="3600" dirty="0" err="1"/>
              <a:t>hunn</a:t>
            </a:r>
            <a:r>
              <a:rPr lang="fr-CH" sz="3600" dirty="0"/>
              <a:t>. Da </a:t>
            </a:r>
            <a:r>
              <a:rPr lang="fr-CH" sz="3600" dirty="0" err="1"/>
              <a:t>kann</a:t>
            </a:r>
            <a:r>
              <a:rPr lang="fr-CH" sz="3600" dirty="0"/>
              <a:t> et </a:t>
            </a:r>
            <a:r>
              <a:rPr lang="fr-CH" sz="3600" dirty="0" err="1"/>
              <a:t>sinn</a:t>
            </a:r>
            <a:r>
              <a:rPr lang="fr-CH" sz="3600" dirty="0"/>
              <a:t>, </a:t>
            </a:r>
            <a:r>
              <a:rPr lang="fr-CH" sz="3600" dirty="0" err="1"/>
              <a:t>dass</a:t>
            </a:r>
            <a:r>
              <a:rPr lang="fr-CH" sz="3600" dirty="0"/>
              <a:t> </a:t>
            </a:r>
            <a:r>
              <a:rPr lang="fr-CH" sz="3600" dirty="0" err="1"/>
              <a:t>dir</a:t>
            </a:r>
            <a:r>
              <a:rPr lang="fr-CH" sz="3600" dirty="0"/>
              <a:t> </a:t>
            </a:r>
            <a:r>
              <a:rPr lang="fr-CH" sz="3600" dirty="0" err="1"/>
              <a:t>eng</a:t>
            </a:r>
            <a:r>
              <a:rPr lang="fr-CH" sz="3600" dirty="0"/>
              <a:t> </a:t>
            </a:r>
            <a:r>
              <a:rPr lang="fr-CH" sz="3600" dirty="0" err="1" smtClean="0"/>
              <a:t>Foto</a:t>
            </a:r>
            <a:r>
              <a:rPr lang="fr-CH" sz="3600" dirty="0"/>
              <a:t> </a:t>
            </a:r>
            <a:r>
              <a:rPr lang="fr-CH" sz="3600" dirty="0" smtClean="0"/>
              <a:t>5 </a:t>
            </a:r>
            <a:r>
              <a:rPr lang="fr-CH" sz="3600" dirty="0"/>
              <a:t>mol </a:t>
            </a:r>
            <a:r>
              <a:rPr lang="fr-CH" sz="3600" dirty="0" err="1"/>
              <a:t>acceptéiert</a:t>
            </a:r>
            <a:r>
              <a:rPr lang="fr-CH" sz="3600" dirty="0"/>
              <a:t> </a:t>
            </a:r>
            <a:r>
              <a:rPr lang="fr-CH" sz="3600" dirty="0" err="1"/>
              <a:t>kritt</a:t>
            </a:r>
            <a:r>
              <a:rPr lang="fr-CH" sz="3600" dirty="0"/>
              <a:t> </a:t>
            </a:r>
            <a:r>
              <a:rPr lang="fr-CH" sz="3600" dirty="0" err="1"/>
              <a:t>um</a:t>
            </a:r>
            <a:r>
              <a:rPr lang="fr-CH" sz="3600" dirty="0"/>
              <a:t> Circuit, </a:t>
            </a:r>
            <a:r>
              <a:rPr lang="fr-CH" sz="3600" dirty="0" err="1"/>
              <a:t>mee</a:t>
            </a:r>
            <a:r>
              <a:rPr lang="fr-CH" sz="3600" dirty="0"/>
              <a:t> et </a:t>
            </a:r>
            <a:r>
              <a:rPr lang="fr-CH" sz="3600" dirty="0" err="1"/>
              <a:t>gëtt</a:t>
            </a:r>
            <a:r>
              <a:rPr lang="fr-CH" sz="3600" dirty="0"/>
              <a:t> </a:t>
            </a:r>
            <a:r>
              <a:rPr lang="fr-CH" sz="3600" dirty="0" err="1"/>
              <a:t>awer</a:t>
            </a:r>
            <a:r>
              <a:rPr lang="fr-CH" sz="3600" dirty="0"/>
              <a:t> </a:t>
            </a:r>
            <a:r>
              <a:rPr lang="fr-CH" sz="3600" dirty="0" err="1"/>
              <a:t>nëmmen</a:t>
            </a:r>
            <a:r>
              <a:rPr lang="fr-CH" sz="3600" dirty="0"/>
              <a:t> 1 </a:t>
            </a:r>
            <a:r>
              <a:rPr lang="fr-CH" sz="3600" dirty="0" err="1" smtClean="0"/>
              <a:t>gezielt</a:t>
            </a:r>
            <a:r>
              <a:rPr lang="fr-CH" sz="3600" dirty="0"/>
              <a:t>!</a:t>
            </a:r>
            <a:br>
              <a:rPr lang="fr-CH" sz="3600" dirty="0"/>
            </a:br>
            <a:r>
              <a:rPr lang="fr-CH" sz="3600" dirty="0"/>
              <a:t>   </a:t>
            </a:r>
            <a:r>
              <a:rPr lang="fr-CH" sz="3600" dirty="0">
                <a:sym typeface="Wingdings" panose="05000000000000000000" pitchFamily="2" charset="2"/>
              </a:rPr>
              <a:t></a:t>
            </a:r>
            <a:endParaRPr lang="de-DE" sz="3600" dirty="0">
              <a:cs typeface="Calibri"/>
            </a:endParaRPr>
          </a:p>
        </p:txBody>
      </p:sp>
    </p:spTree>
    <p:extLst>
      <p:ext uri="{BB962C8B-B14F-4D97-AF65-F5344CB8AC3E}">
        <p14:creationId xmlns:p14="http://schemas.microsoft.com/office/powerpoint/2010/main" val="164550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200" dirty="0"/>
              <a:t>Eng </a:t>
            </a:r>
            <a:r>
              <a:rPr lang="de-DE" sz="3200" dirty="0" err="1"/>
              <a:t>Lëscht</a:t>
            </a:r>
            <a:r>
              <a:rPr lang="de-DE" sz="3200" dirty="0"/>
              <a:t> am Excel, </a:t>
            </a:r>
            <a:r>
              <a:rPr lang="de-DE" sz="3200" dirty="0" err="1"/>
              <a:t>wou</a:t>
            </a:r>
            <a:r>
              <a:rPr lang="de-DE" sz="3200" dirty="0"/>
              <a:t> all </a:t>
            </a:r>
            <a:r>
              <a:rPr lang="de-DE" sz="3200" dirty="0" err="1"/>
              <a:t>Länner</a:t>
            </a:r>
            <a:r>
              <a:rPr lang="de-DE" sz="3200" dirty="0"/>
              <a:t>, </a:t>
            </a:r>
            <a:r>
              <a:rPr lang="de-DE" sz="3200" dirty="0" err="1"/>
              <a:t>Salon'en</a:t>
            </a:r>
            <a:r>
              <a:rPr lang="de-DE" sz="3200" dirty="0"/>
              <a:t>, </a:t>
            </a:r>
            <a:r>
              <a:rPr lang="de-DE" sz="3200" dirty="0" err="1"/>
              <a:t>Fotoen</a:t>
            </a:r>
            <a:r>
              <a:rPr lang="de-DE" sz="3200" dirty="0"/>
              <a:t>, </a:t>
            </a:r>
            <a:r>
              <a:rPr lang="de-DE" sz="3200" dirty="0" err="1"/>
              <a:t>Acceptatiounen</a:t>
            </a:r>
            <a:r>
              <a:rPr lang="de-DE" sz="3200" dirty="0"/>
              <a:t> an </a:t>
            </a:r>
            <a:r>
              <a:rPr lang="de-DE" sz="3200" dirty="0" err="1"/>
              <a:t>Auszeechnungen</a:t>
            </a:r>
            <a:r>
              <a:rPr lang="de-DE" sz="3200" dirty="0"/>
              <a:t> </a:t>
            </a:r>
            <a:r>
              <a:rPr lang="de-DE" sz="3200" dirty="0" err="1"/>
              <a:t>agedroen</a:t>
            </a:r>
            <a:r>
              <a:rPr lang="de-DE" sz="3200" dirty="0"/>
              <a:t> sinn, </a:t>
            </a:r>
            <a:r>
              <a:rPr lang="de-DE" sz="3200" dirty="0" err="1"/>
              <a:t>hëlleft</a:t>
            </a:r>
            <a:r>
              <a:rPr lang="de-DE" sz="3200" dirty="0"/>
              <a:t> </a:t>
            </a:r>
            <a:r>
              <a:rPr lang="de-DE" sz="3200" dirty="0" err="1"/>
              <a:t>natierlech</a:t>
            </a:r>
            <a:r>
              <a:rPr lang="de-DE" sz="3200" dirty="0"/>
              <a:t> </a:t>
            </a:r>
            <a:r>
              <a:rPr lang="de-DE" sz="3200" dirty="0" err="1"/>
              <a:t>fir</a:t>
            </a:r>
            <a:r>
              <a:rPr lang="de-DE" sz="3200" dirty="0"/>
              <a:t> </a:t>
            </a:r>
            <a:r>
              <a:rPr lang="de-DE" sz="3200" dirty="0" err="1"/>
              <a:t>d‘Iwwersiicht</a:t>
            </a:r>
            <a:r>
              <a:rPr lang="de-DE" sz="3200" dirty="0"/>
              <a:t> </a:t>
            </a:r>
            <a:r>
              <a:rPr lang="de-DE" sz="3200" err="1"/>
              <a:t>ze</a:t>
            </a:r>
            <a:r>
              <a:rPr lang="de-DE" sz="3200"/>
              <a:t> </a:t>
            </a:r>
            <a:r>
              <a:rPr lang="de-DE" sz="3200" smtClean="0"/>
              <a:t>behalen.</a:t>
            </a:r>
            <a:endParaRPr lang="de-DE" sz="3200" dirty="0" err="1"/>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4007275744"/>
              </p:ext>
            </p:extLst>
          </p:nvPr>
        </p:nvGraphicFramePr>
        <p:xfrm>
          <a:off x="482139" y="1690693"/>
          <a:ext cx="11380123" cy="5092494"/>
        </p:xfrm>
        <a:graphic>
          <a:graphicData uri="http://schemas.openxmlformats.org/drawingml/2006/table">
            <a:tbl>
              <a:tblPr>
                <a:tableStyleId>{5C22544A-7EE6-4342-B048-85BDC9FD1C3A}</a:tableStyleId>
              </a:tblPr>
              <a:tblGrid>
                <a:gridCol w="820111">
                  <a:extLst>
                    <a:ext uri="{9D8B030D-6E8A-4147-A177-3AD203B41FA5}">
                      <a16:colId xmlns:a16="http://schemas.microsoft.com/office/drawing/2014/main" val="2386276597"/>
                    </a:ext>
                  </a:extLst>
                </a:gridCol>
                <a:gridCol w="2641621">
                  <a:extLst>
                    <a:ext uri="{9D8B030D-6E8A-4147-A177-3AD203B41FA5}">
                      <a16:colId xmlns:a16="http://schemas.microsoft.com/office/drawing/2014/main" val="3671945914"/>
                    </a:ext>
                  </a:extLst>
                </a:gridCol>
                <a:gridCol w="716518">
                  <a:extLst>
                    <a:ext uri="{9D8B030D-6E8A-4147-A177-3AD203B41FA5}">
                      <a16:colId xmlns:a16="http://schemas.microsoft.com/office/drawing/2014/main" val="1644957801"/>
                    </a:ext>
                  </a:extLst>
                </a:gridCol>
                <a:gridCol w="1467568">
                  <a:extLst>
                    <a:ext uri="{9D8B030D-6E8A-4147-A177-3AD203B41FA5}">
                      <a16:colId xmlns:a16="http://schemas.microsoft.com/office/drawing/2014/main" val="3021226369"/>
                    </a:ext>
                  </a:extLst>
                </a:gridCol>
                <a:gridCol w="3548061">
                  <a:extLst>
                    <a:ext uri="{9D8B030D-6E8A-4147-A177-3AD203B41FA5}">
                      <a16:colId xmlns:a16="http://schemas.microsoft.com/office/drawing/2014/main" val="2321272256"/>
                    </a:ext>
                  </a:extLst>
                </a:gridCol>
                <a:gridCol w="1035930">
                  <a:extLst>
                    <a:ext uri="{9D8B030D-6E8A-4147-A177-3AD203B41FA5}">
                      <a16:colId xmlns:a16="http://schemas.microsoft.com/office/drawing/2014/main" val="2108725860"/>
                    </a:ext>
                  </a:extLst>
                </a:gridCol>
                <a:gridCol w="561129">
                  <a:extLst>
                    <a:ext uri="{9D8B030D-6E8A-4147-A177-3AD203B41FA5}">
                      <a16:colId xmlns:a16="http://schemas.microsoft.com/office/drawing/2014/main" val="3385092532"/>
                    </a:ext>
                  </a:extLst>
                </a:gridCol>
                <a:gridCol w="589185">
                  <a:extLst>
                    <a:ext uri="{9D8B030D-6E8A-4147-A177-3AD203B41FA5}">
                      <a16:colId xmlns:a16="http://schemas.microsoft.com/office/drawing/2014/main" val="2566246961"/>
                    </a:ext>
                  </a:extLst>
                </a:gridCol>
              </a:tblGrid>
              <a:tr h="164274">
                <a:tc>
                  <a:txBody>
                    <a:bodyPr/>
                    <a:lstStyle/>
                    <a:p>
                      <a:pPr algn="l" fontAlgn="b"/>
                      <a:r>
                        <a:rPr lang="de-DE" sz="700" u="none" strike="noStrike">
                          <a:effectLst/>
                        </a:rPr>
                        <a:t>Countrys</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Exhibitions</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FIAP Number</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dirty="0" err="1">
                          <a:effectLst/>
                        </a:rPr>
                        <a:t>Photos</a:t>
                      </a:r>
                      <a:endParaRPr lang="de-DE" sz="700" b="0" i="0" u="none" strike="noStrike" dirty="0">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dirty="0">
                          <a:effectLst/>
                        </a:rPr>
                        <a:t>Awards</a:t>
                      </a:r>
                      <a:endParaRPr lang="de-DE" sz="700" b="0" i="0" u="none" strike="noStrike" dirty="0">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Prints International</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Country</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FIAP Number</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1430723644"/>
                  </a:ext>
                </a:extLst>
              </a:tr>
              <a:tr h="164274">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1011388444"/>
                  </a:ext>
                </a:extLst>
              </a:tr>
              <a:tr h="164274">
                <a:tc>
                  <a:txBody>
                    <a:bodyPr/>
                    <a:lstStyle/>
                    <a:p>
                      <a:pPr algn="l" fontAlgn="b"/>
                      <a:r>
                        <a:rPr lang="de-DE" sz="700" u="none" strike="noStrike">
                          <a:effectLst/>
                        </a:rPr>
                        <a:t>1) Austria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a-DK" sz="700" u="none" strike="noStrike">
                          <a:effectLst/>
                        </a:rPr>
                        <a:t>1. German DVF Photocup 2016</a:t>
                      </a:r>
                      <a:endParaRPr lang="da-DK"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2016/84-86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 Cirque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7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 Angry Bird</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Austria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2017/104</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3978547122"/>
                  </a:ext>
                </a:extLst>
              </a:tr>
              <a:tr h="164274">
                <a:tc>
                  <a:txBody>
                    <a:bodyPr/>
                    <a:lstStyle/>
                    <a:p>
                      <a:pPr algn="l" fontAlgn="b"/>
                      <a:r>
                        <a:rPr lang="de-DE" sz="700" u="none" strike="noStrike">
                          <a:effectLst/>
                        </a:rPr>
                        <a:t>2) Azerbaijan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 V Salon International Catalan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2016/126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 It's Windy</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9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 Halloween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France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2018/018</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108368676"/>
                  </a:ext>
                </a:extLst>
              </a:tr>
              <a:tr h="164274">
                <a:tc>
                  <a:txBody>
                    <a:bodyPr/>
                    <a:lstStyle/>
                    <a:p>
                      <a:pPr algn="l" fontAlgn="b"/>
                      <a:r>
                        <a:rPr lang="de-DE" sz="700" u="none" strike="noStrike">
                          <a:effectLst/>
                        </a:rPr>
                        <a:t>3) Bulgarie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3. Jadran Circuit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2016/258-262</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3) Halloween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sv-SE" sz="700" u="none" strike="noStrike">
                          <a:effectLst/>
                        </a:rPr>
                        <a:t>19 acceptatiounen FLPA Silver Medal</a:t>
                      </a:r>
                      <a:endParaRPr lang="sv-S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3) Hungry</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Austria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2017/104</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2929316940"/>
                  </a:ext>
                </a:extLst>
              </a:tr>
              <a:tr h="164274">
                <a:tc>
                  <a:txBody>
                    <a:bodyPr/>
                    <a:lstStyle/>
                    <a:p>
                      <a:pPr algn="l" fontAlgn="b"/>
                      <a:r>
                        <a:rPr lang="de-DE" sz="700" u="none" strike="noStrike">
                          <a:effectLst/>
                        </a:rPr>
                        <a:t>4) Corsica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4. Balkan Dream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2016/109</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4) In the Fog</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fr-FR" sz="700" u="none" strike="noStrike">
                          <a:effectLst/>
                        </a:rPr>
                        <a:t>25 acceptatiounen, Grand prix du Salon, 3 Salon HM, DPA HM, FIAP HM, Salon Gold</a:t>
                      </a:r>
                      <a:endParaRPr lang="fr-FR"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4) In the Factory</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Austria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2017/104</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1324813753"/>
                  </a:ext>
                </a:extLst>
              </a:tr>
              <a:tr h="164274">
                <a:tc>
                  <a:txBody>
                    <a:bodyPr/>
                    <a:lstStyle/>
                    <a:p>
                      <a:pPr algn="l" fontAlgn="b"/>
                      <a:r>
                        <a:rPr lang="de-DE" sz="700" u="none" strike="noStrike">
                          <a:effectLst/>
                        </a:rPr>
                        <a:t>5) Cyprus</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5.Hoylake International Exhibition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2016/111</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5) Woman in the Light</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3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5) In the Fog</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Austria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2017/104</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3594987026"/>
                  </a:ext>
                </a:extLst>
              </a:tr>
              <a:tr h="164274">
                <a:tc>
                  <a:txBody>
                    <a:bodyPr/>
                    <a:lstStyle/>
                    <a:p>
                      <a:pPr algn="l" fontAlgn="b"/>
                      <a:r>
                        <a:rPr lang="de-DE" sz="700" u="none" strike="noStrike">
                          <a:effectLst/>
                        </a:rPr>
                        <a:t>6) Espagne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6. 3.International Photo Salon Plovdiv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2016/171</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6) Woman with Hat</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27 acceptatiounen, FIAP GOLD, 4 Salon HM, IAAP HM, HPS Ribbon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6) Rays of the Sun</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France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2018/018</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2054979937"/>
                  </a:ext>
                </a:extLst>
              </a:tr>
              <a:tr h="164274">
                <a:tc>
                  <a:txBody>
                    <a:bodyPr/>
                    <a:lstStyle/>
                    <a:p>
                      <a:pPr algn="l" fontAlgn="b"/>
                      <a:r>
                        <a:rPr lang="de-DE" sz="700" u="none" strike="noStrike">
                          <a:effectLst/>
                        </a:rPr>
                        <a:t>7) France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7. Equinox Three International Salon 2016</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2016/170</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7) Under Construction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7) Woman with Hat</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Austria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2017/104</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2090942907"/>
                  </a:ext>
                </a:extLst>
              </a:tr>
              <a:tr h="164274">
                <a:tc>
                  <a:txBody>
                    <a:bodyPr/>
                    <a:lstStyle/>
                    <a:p>
                      <a:pPr algn="l" fontAlgn="b"/>
                      <a:r>
                        <a:rPr lang="de-DE" sz="700" u="none" strike="noStrike">
                          <a:effectLst/>
                        </a:rPr>
                        <a:t>8) Germany</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8. Eastern European Circuit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2016/192-194</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8) The Look</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3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8) Black Umbrella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Montenegro</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2018/475</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2443981910"/>
                  </a:ext>
                </a:extLst>
              </a:tr>
              <a:tr h="164274">
                <a:tc>
                  <a:txBody>
                    <a:bodyPr/>
                    <a:lstStyle/>
                    <a:p>
                      <a:pPr algn="l" fontAlgn="b"/>
                      <a:r>
                        <a:rPr lang="de-DE" sz="700" u="none" strike="noStrike">
                          <a:effectLst/>
                        </a:rPr>
                        <a:t>9) India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9. VII International Contest San Just 2016</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2016/132</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9) Müllerthal Schiessentümpel 1</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 acceptatioun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9) Hedwig</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Montenegro</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2018/475</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3067799715"/>
                  </a:ext>
                </a:extLst>
              </a:tr>
              <a:tr h="164274">
                <a:tc>
                  <a:txBody>
                    <a:bodyPr/>
                    <a:lstStyle/>
                    <a:p>
                      <a:pPr algn="l" fontAlgn="b"/>
                      <a:r>
                        <a:rPr lang="de-DE" sz="700" u="none" strike="noStrike">
                          <a:effectLst/>
                        </a:rPr>
                        <a:t>10) Macedonia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10. Adriatic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2016/338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10) Angry Bird</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31 acceptatiounen, FIAP Gold, APG Gold, PSA Ribbon, DPA HM, FIAP Gold</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10) Playing with the Light</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Montenegro</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2018/475</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3227769912"/>
                  </a:ext>
                </a:extLst>
              </a:tr>
              <a:tr h="164274">
                <a:tc>
                  <a:txBody>
                    <a:bodyPr/>
                    <a:lstStyle/>
                    <a:p>
                      <a:pPr algn="l" fontAlgn="b"/>
                      <a:r>
                        <a:rPr lang="de-DE" sz="700" u="none" strike="noStrike">
                          <a:effectLst/>
                        </a:rPr>
                        <a:t>11) Malaysia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11. Corsica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2016/295</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11) Pelican on fishing</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12 acceptatiounen, PSA HM</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11) Jo</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Belgium</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2019/021</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740368838"/>
                  </a:ext>
                </a:extLst>
              </a:tr>
              <a:tr h="164274">
                <a:tc>
                  <a:txBody>
                    <a:bodyPr/>
                    <a:lstStyle/>
                    <a:p>
                      <a:pPr algn="l" fontAlgn="b"/>
                      <a:r>
                        <a:rPr lang="de-DE" sz="700" u="none" strike="noStrike">
                          <a:effectLst/>
                        </a:rPr>
                        <a:t>12) Montenegro</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12. Two Country Circuit 2016</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2016/245-249</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12) The Lady</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 acceptatioun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12) Juli Dance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Belgium</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2019/021</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794773590"/>
                  </a:ext>
                </a:extLst>
              </a:tr>
              <a:tr h="164274">
                <a:tc>
                  <a:txBody>
                    <a:bodyPr/>
                    <a:lstStyle/>
                    <a:p>
                      <a:pPr algn="l" fontAlgn="b"/>
                      <a:r>
                        <a:rPr lang="de-DE" sz="700" u="none" strike="noStrike">
                          <a:effectLst/>
                        </a:rPr>
                        <a:t>13) Romania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13. Zeta Circuit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2016/263-267</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13) Alien Woman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 acceptatioun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13) The Vamp</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Belgium</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2019/021</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3212727939"/>
                  </a:ext>
                </a:extLst>
              </a:tr>
              <a:tr h="164274">
                <a:tc>
                  <a:txBody>
                    <a:bodyPr/>
                    <a:lstStyle/>
                    <a:p>
                      <a:pPr algn="l" fontAlgn="b"/>
                      <a:r>
                        <a:rPr lang="de-DE" sz="700" u="none" strike="noStrike">
                          <a:effectLst/>
                        </a:rPr>
                        <a:t>14) United Kingdom</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14. Love Story Moscow 2016</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2016/172</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14) Angry Bird 2</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4 acceptatioun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14) Mara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Australia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2019/019</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1284258148"/>
                  </a:ext>
                </a:extLst>
              </a:tr>
              <a:tr h="164274">
                <a:tc>
                  <a:txBody>
                    <a:bodyPr/>
                    <a:lstStyle/>
                    <a:p>
                      <a:pPr algn="l" fontAlgn="b"/>
                      <a:r>
                        <a:rPr lang="de-DE" sz="700" u="none" strike="noStrike">
                          <a:effectLst/>
                        </a:rPr>
                        <a:t>15) Russia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15. 32th Malaysia International 2016</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2016/154</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15) In the Factory</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27 acceptatiounen, FLPA HM, Salon HM, FIAP HM</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15) Eagle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Australia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2019/019</a:t>
                      </a:r>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1571441774"/>
                  </a:ext>
                </a:extLst>
              </a:tr>
              <a:tr h="164274">
                <a:tc>
                  <a:txBody>
                    <a:bodyPr/>
                    <a:lstStyle/>
                    <a:p>
                      <a:pPr algn="l" fontAlgn="b"/>
                      <a:r>
                        <a:rPr lang="de-DE" sz="700" u="none" strike="noStrike">
                          <a:effectLst/>
                        </a:rPr>
                        <a:t>16) Serbia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16. 6th Luxembourg International Digicon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2016/464</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16) On the Wheel</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6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463192700"/>
                  </a:ext>
                </a:extLst>
              </a:tr>
              <a:tr h="164274">
                <a:tc>
                  <a:txBody>
                    <a:bodyPr/>
                    <a:lstStyle/>
                    <a:p>
                      <a:pPr algn="l" fontAlgn="b"/>
                      <a:r>
                        <a:rPr lang="de-DE" sz="700" u="none" strike="noStrike">
                          <a:effectLst/>
                        </a:rPr>
                        <a:t>17) Ukraine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17. Grand Serbia Circuit 2016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2016/405-409</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17) Dancing in the Factory</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6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4268105513"/>
                  </a:ext>
                </a:extLst>
              </a:tr>
              <a:tr h="164274">
                <a:tc>
                  <a:txBody>
                    <a:bodyPr/>
                    <a:lstStyle/>
                    <a:p>
                      <a:pPr algn="l" fontAlgn="b"/>
                      <a:r>
                        <a:rPr lang="de-DE" sz="700" u="none" strike="noStrike">
                          <a:effectLst/>
                        </a:rPr>
                        <a:t>18) Georgia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18. PCA Circuit 2017</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2017/026-028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18) Rays of the Sun</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15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1217437115"/>
                  </a:ext>
                </a:extLst>
              </a:tr>
              <a:tr h="164274">
                <a:tc>
                  <a:txBody>
                    <a:bodyPr/>
                    <a:lstStyle/>
                    <a:p>
                      <a:pPr algn="l" fontAlgn="b"/>
                      <a:r>
                        <a:rPr lang="de-DE" sz="700" u="none" strike="noStrike">
                          <a:effectLst/>
                        </a:rPr>
                        <a:t>19) Argentinia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a-DK" sz="700" u="none" strike="noStrike">
                          <a:effectLst/>
                        </a:rPr>
                        <a:t>19. German DVF Photocup 2017</a:t>
                      </a:r>
                      <a:endParaRPr lang="da-DK"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2017/08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19) The Vamp</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19 acceptatiounen, FLPA Bronze Medal, Salon HM, FCP Bronze Medal</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3937228425"/>
                  </a:ext>
                </a:extLst>
              </a:tr>
              <a:tr h="164274">
                <a:tc>
                  <a:txBody>
                    <a:bodyPr/>
                    <a:lstStyle/>
                    <a:p>
                      <a:pPr algn="l" fontAlgn="b"/>
                      <a:r>
                        <a:rPr lang="de-DE" sz="700" u="none" strike="noStrike">
                          <a:effectLst/>
                        </a:rPr>
                        <a:t>20) Sweden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 Trierenberg Super Circuit 2017</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2017/104-107</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 The Wolf</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 acceptatioun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4057017468"/>
                  </a:ext>
                </a:extLst>
              </a:tr>
              <a:tr h="164274">
                <a:tc>
                  <a:txBody>
                    <a:bodyPr/>
                    <a:lstStyle/>
                    <a:p>
                      <a:pPr algn="l" fontAlgn="b"/>
                      <a:r>
                        <a:rPr lang="de-DE" sz="700" u="none" strike="noStrike">
                          <a:effectLst/>
                        </a:rPr>
                        <a:t>21) Luxembourg</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21.Zeta Circuit 2018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2018/290-294</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21) Look around</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5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2101810568"/>
                  </a:ext>
                </a:extLst>
              </a:tr>
              <a:tr h="164274">
                <a:tc>
                  <a:txBody>
                    <a:bodyPr/>
                    <a:lstStyle/>
                    <a:p>
                      <a:pPr algn="l" fontAlgn="b"/>
                      <a:r>
                        <a:rPr lang="de-DE" sz="700" u="none" strike="noStrike">
                          <a:effectLst/>
                        </a:rPr>
                        <a:t>22) USA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22. Two Country Circuit 2017</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2017/212-216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22) Hungry</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22 acceptatiounen, Salon Bronze Medal, PCA Nature Wildlife Prize, 2 FIAP HM</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409290017"/>
                  </a:ext>
                </a:extLst>
              </a:tr>
              <a:tr h="164274">
                <a:tc>
                  <a:txBody>
                    <a:bodyPr/>
                    <a:lstStyle/>
                    <a:p>
                      <a:pPr algn="l" fontAlgn="b"/>
                      <a:r>
                        <a:rPr lang="de-DE" sz="700" u="none" strike="noStrike">
                          <a:effectLst/>
                        </a:rPr>
                        <a:t>23) Kazakhstan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23. Zeta Circuit 2017</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2017/228-232</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23) In the Factory 2</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3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1473850146"/>
                  </a:ext>
                </a:extLst>
              </a:tr>
              <a:tr h="164274">
                <a:tc>
                  <a:txBody>
                    <a:bodyPr/>
                    <a:lstStyle/>
                    <a:p>
                      <a:pPr algn="l" fontAlgn="b"/>
                      <a:r>
                        <a:rPr lang="de-DE" sz="700" u="none" strike="noStrike">
                          <a:effectLst/>
                        </a:rPr>
                        <a:t>24) Portugal</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24. GPRV Vervon 2018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2018/18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24) Hot Wheel</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1 acceptatioun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1243326017"/>
                  </a:ext>
                </a:extLst>
              </a:tr>
              <a:tr h="164274">
                <a:tc>
                  <a:txBody>
                    <a:bodyPr/>
                    <a:lstStyle/>
                    <a:p>
                      <a:pPr algn="l" fontAlgn="b"/>
                      <a:r>
                        <a:rPr lang="de-DE" sz="700" u="none" strike="noStrike">
                          <a:effectLst/>
                        </a:rPr>
                        <a:t>25) Israel</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25.Salon Photo Riedisheim 2018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2018/12</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25) The Woman an the Dog</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sv-SE" sz="700" u="none" strike="noStrike">
                          <a:effectLst/>
                        </a:rPr>
                        <a:t>1 acceptatioun, FLPA Silver Medal</a:t>
                      </a:r>
                      <a:endParaRPr lang="sv-S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3241014478"/>
                  </a:ext>
                </a:extLst>
              </a:tr>
              <a:tr h="164274">
                <a:tc>
                  <a:txBody>
                    <a:bodyPr/>
                    <a:lstStyle/>
                    <a:p>
                      <a:pPr algn="l" fontAlgn="b"/>
                      <a:r>
                        <a:rPr lang="de-DE" sz="700" u="none" strike="noStrike">
                          <a:effectLst/>
                        </a:rPr>
                        <a:t>26) Belgium</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26.Jadran Circuit 2018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2018/173-177</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26) Mara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9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3141880751"/>
                  </a:ext>
                </a:extLst>
              </a:tr>
              <a:tr h="164274">
                <a:tc>
                  <a:txBody>
                    <a:bodyPr/>
                    <a:lstStyle/>
                    <a:p>
                      <a:pPr algn="l" fontAlgn="b"/>
                      <a:r>
                        <a:rPr lang="de-DE" sz="700" u="none" strike="noStrike">
                          <a:effectLst/>
                        </a:rPr>
                        <a:t>27) Australia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27. Balkan Dream 2018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2018/154</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27) Heidelibelle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2333809818"/>
                  </a:ext>
                </a:extLst>
              </a:tr>
              <a:tr h="164274">
                <a:tc>
                  <a:txBody>
                    <a:bodyPr/>
                    <a:lstStyle/>
                    <a:p>
                      <a:pPr algn="l" fontAlgn="b"/>
                      <a:r>
                        <a:rPr lang="de-DE" sz="700" u="none" strike="noStrike">
                          <a:effectLst/>
                        </a:rPr>
                        <a:t>28) Estonia</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28. Cyprus International Competition 2018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2018/146</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28) Ivan der Schreckliche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3915296689"/>
                  </a:ext>
                </a:extLst>
              </a:tr>
              <a:tr h="164274">
                <a:tc>
                  <a:txBody>
                    <a:bodyPr/>
                    <a:lstStyle/>
                    <a:p>
                      <a:pPr algn="l" fontAlgn="b"/>
                      <a:r>
                        <a:rPr lang="de-DE" sz="700" u="none" strike="noStrike">
                          <a:effectLst/>
                        </a:rPr>
                        <a:t>29) Singapore</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29. Tour Circuit 2018</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2018/343-345</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en-US" sz="700" u="none" strike="noStrike">
                          <a:effectLst/>
                        </a:rPr>
                        <a:t>29) Playing with the Light</a:t>
                      </a:r>
                      <a:endParaRPr lang="en-US"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r>
                        <a:rPr lang="de-DE" sz="700" u="none" strike="noStrike">
                          <a:effectLst/>
                        </a:rPr>
                        <a:t>9 acceptatiounen</a:t>
                      </a:r>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a:solidFill>
                          <a:srgbClr val="000000"/>
                        </a:solidFill>
                        <a:effectLst/>
                        <a:latin typeface="Calibri" panose="020F0502020204030204" pitchFamily="34" charset="0"/>
                      </a:endParaRPr>
                    </a:p>
                  </a:txBody>
                  <a:tcPr marL="5984" marR="5984" marT="5984" marB="0" anchor="b"/>
                </a:tc>
                <a:tc>
                  <a:txBody>
                    <a:bodyPr/>
                    <a:lstStyle/>
                    <a:p>
                      <a:pPr algn="l" fontAlgn="b"/>
                      <a:endParaRPr lang="de-DE" sz="700" b="0" i="0" u="none" strike="noStrike" dirty="0">
                        <a:solidFill>
                          <a:srgbClr val="000000"/>
                        </a:solidFill>
                        <a:effectLst/>
                        <a:latin typeface="Calibri" panose="020F0502020204030204" pitchFamily="34" charset="0"/>
                      </a:endParaRPr>
                    </a:p>
                  </a:txBody>
                  <a:tcPr marL="5984" marR="5984" marT="5984" marB="0" anchor="b"/>
                </a:tc>
                <a:extLst>
                  <a:ext uri="{0D108BD9-81ED-4DB2-BD59-A6C34878D82A}">
                    <a16:rowId xmlns:a16="http://schemas.microsoft.com/office/drawing/2014/main" val="1457787543"/>
                  </a:ext>
                </a:extLst>
              </a:tr>
            </a:tbl>
          </a:graphicData>
        </a:graphic>
      </p:graphicFrame>
    </p:spTree>
    <p:extLst>
      <p:ext uri="{BB962C8B-B14F-4D97-AF65-F5344CB8AC3E}">
        <p14:creationId xmlns:p14="http://schemas.microsoft.com/office/powerpoint/2010/main" val="396328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Wa</a:t>
            </a:r>
            <a:r>
              <a:rPr lang="de-DE" dirty="0"/>
              <a:t> mir alles </a:t>
            </a:r>
            <a:r>
              <a:rPr lang="de-DE" dirty="0" err="1"/>
              <a:t>zesummen</a:t>
            </a:r>
            <a:r>
              <a:rPr lang="de-DE" dirty="0"/>
              <a:t> </a:t>
            </a:r>
            <a:r>
              <a:rPr lang="de-DE" dirty="0" err="1"/>
              <a:t>hunn</a:t>
            </a:r>
            <a:r>
              <a:rPr lang="de-DE" dirty="0"/>
              <a:t>, </a:t>
            </a:r>
            <a:r>
              <a:rPr lang="de-DE" dirty="0" err="1"/>
              <a:t>droe</a:t>
            </a:r>
            <a:r>
              <a:rPr lang="de-DE" dirty="0"/>
              <a:t> </a:t>
            </a:r>
            <a:r>
              <a:rPr lang="de-DE" dirty="0" err="1"/>
              <a:t>mer</a:t>
            </a:r>
            <a:r>
              <a:rPr lang="de-DE" dirty="0"/>
              <a:t> </a:t>
            </a:r>
            <a:r>
              <a:rPr lang="de-DE" dirty="0" err="1" smtClean="0"/>
              <a:t>daat</a:t>
            </a:r>
            <a:r>
              <a:rPr lang="de-DE" dirty="0" smtClean="0"/>
              <a:t> an de </a:t>
            </a:r>
            <a:r>
              <a:rPr lang="de-DE" dirty="0" err="1"/>
              <a:t>Formulaire</a:t>
            </a:r>
            <a:r>
              <a:rPr lang="de-DE" dirty="0"/>
              <a:t> </a:t>
            </a:r>
            <a:r>
              <a:rPr lang="de-DE" dirty="0" err="1"/>
              <a:t>fir</a:t>
            </a:r>
            <a:r>
              <a:rPr lang="de-DE" dirty="0"/>
              <a:t> </a:t>
            </a:r>
            <a:r>
              <a:rPr lang="de-DE" dirty="0" err="1"/>
              <a:t>d‘FIAP</a:t>
            </a:r>
            <a:r>
              <a:rPr lang="de-DE" dirty="0"/>
              <a:t> an.</a:t>
            </a:r>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854" y="1872278"/>
            <a:ext cx="3198318" cy="4859324"/>
          </a:xfr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330" y="1872278"/>
            <a:ext cx="3083266" cy="4805762"/>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073" y="1872278"/>
            <a:ext cx="4900671" cy="4777273"/>
          </a:xfrm>
          <a:prstGeom prst="rect">
            <a:avLst/>
          </a:prstGeom>
        </p:spPr>
      </p:pic>
    </p:spTree>
    <p:extLst>
      <p:ext uri="{BB962C8B-B14F-4D97-AF65-F5344CB8AC3E}">
        <p14:creationId xmlns:p14="http://schemas.microsoft.com/office/powerpoint/2010/main" val="241585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4185" y="411269"/>
            <a:ext cx="3743399" cy="2440214"/>
          </a:xfrm>
        </p:spPr>
        <p:txBody>
          <a:bodyPr>
            <a:noAutofit/>
          </a:bodyPr>
          <a:lstStyle/>
          <a:p>
            <a:r>
              <a:rPr lang="fr-CH" sz="8000" dirty="0">
                <a:solidFill>
                  <a:srgbClr val="FF0000"/>
                </a:solidFill>
                <a:latin typeface="Algerian" panose="04020705040A02060702" pitchFamily="82" charset="0"/>
              </a:rPr>
              <a:t>!!!! TIP</a:t>
            </a:r>
            <a:endParaRPr lang="de-DE" sz="8000" dirty="0"/>
          </a:p>
        </p:txBody>
      </p:sp>
      <p:sp>
        <p:nvSpPr>
          <p:cNvPr id="4" name="Inhaltsplatzhalter 2"/>
          <p:cNvSpPr>
            <a:spLocks noGrp="1"/>
          </p:cNvSpPr>
          <p:nvPr>
            <p:ph idx="1"/>
          </p:nvPr>
        </p:nvSpPr>
        <p:spPr>
          <a:xfrm>
            <a:off x="959498" y="2618727"/>
            <a:ext cx="10515600" cy="2139885"/>
          </a:xfrm>
        </p:spPr>
        <p:txBody>
          <a:bodyPr vert="horz" lIns="91440" tIns="45720" rIns="91440" bIns="45720" rtlCol="0" anchor="t">
            <a:noAutofit/>
          </a:bodyPr>
          <a:lstStyle/>
          <a:p>
            <a:r>
              <a:rPr lang="fr-CH" sz="4000" dirty="0" err="1">
                <a:solidFill>
                  <a:schemeClr val="tx1">
                    <a:lumMod val="95000"/>
                    <a:lumOff val="5000"/>
                  </a:schemeClr>
                </a:solidFill>
              </a:rPr>
              <a:t>Fir</a:t>
            </a:r>
            <a:r>
              <a:rPr lang="fr-CH" sz="4000" dirty="0">
                <a:solidFill>
                  <a:schemeClr val="tx1">
                    <a:lumMod val="95000"/>
                    <a:lumOff val="5000"/>
                  </a:schemeClr>
                </a:solidFill>
              </a:rPr>
              <a:t> den AFIAP </a:t>
            </a:r>
            <a:r>
              <a:rPr lang="fr-CH" sz="4000" dirty="0" err="1">
                <a:solidFill>
                  <a:schemeClr val="tx1">
                    <a:lumMod val="95000"/>
                    <a:lumOff val="5000"/>
                  </a:schemeClr>
                </a:solidFill>
              </a:rPr>
              <a:t>muss</a:t>
            </a:r>
            <a:r>
              <a:rPr lang="fr-CH" sz="4000" dirty="0">
                <a:solidFill>
                  <a:schemeClr val="tx1">
                    <a:lumMod val="95000"/>
                    <a:lumOff val="5000"/>
                  </a:schemeClr>
                </a:solidFill>
              </a:rPr>
              <a:t> </a:t>
            </a:r>
            <a:r>
              <a:rPr lang="fr-CH" sz="4000" dirty="0" err="1">
                <a:solidFill>
                  <a:schemeClr val="tx1">
                    <a:lumMod val="95000"/>
                    <a:lumOff val="5000"/>
                  </a:schemeClr>
                </a:solidFill>
              </a:rPr>
              <a:t>ee</a:t>
            </a:r>
            <a:r>
              <a:rPr lang="fr-CH" sz="4000" dirty="0">
                <a:solidFill>
                  <a:schemeClr val="tx1">
                    <a:lumMod val="95000"/>
                    <a:lumOff val="5000"/>
                  </a:schemeClr>
                </a:solidFill>
              </a:rPr>
              <a:t> mat </a:t>
            </a:r>
            <a:r>
              <a:rPr lang="fr-CH" sz="4000" dirty="0" err="1">
                <a:solidFill>
                  <a:schemeClr val="tx1">
                    <a:lumMod val="95000"/>
                    <a:lumOff val="5000"/>
                  </a:schemeClr>
                </a:solidFill>
              </a:rPr>
              <a:t>senger</a:t>
            </a:r>
            <a:r>
              <a:rPr lang="fr-CH" sz="4000" dirty="0">
                <a:solidFill>
                  <a:schemeClr val="tx1">
                    <a:lumMod val="95000"/>
                    <a:lumOff val="5000"/>
                  </a:schemeClr>
                </a:solidFill>
              </a:rPr>
              <a:t> Demande 5 </a:t>
            </a:r>
            <a:r>
              <a:rPr lang="fr-CH" sz="4000" dirty="0" err="1" smtClean="0">
                <a:solidFill>
                  <a:schemeClr val="tx1">
                    <a:lumMod val="95000"/>
                    <a:lumOff val="5000"/>
                  </a:schemeClr>
                </a:solidFill>
              </a:rPr>
              <a:t>Fotoë</a:t>
            </a:r>
            <a:r>
              <a:rPr lang="fr-CH" sz="4000" dirty="0" smtClean="0">
                <a:solidFill>
                  <a:schemeClr val="tx1">
                    <a:lumMod val="95000"/>
                    <a:lumOff val="5000"/>
                  </a:schemeClr>
                </a:solidFill>
              </a:rPr>
              <a:t> </a:t>
            </a:r>
            <a:r>
              <a:rPr lang="fr-CH" sz="4000" dirty="0" err="1">
                <a:solidFill>
                  <a:schemeClr val="tx1">
                    <a:lumMod val="95000"/>
                    <a:lumOff val="5000"/>
                  </a:schemeClr>
                </a:solidFill>
              </a:rPr>
              <a:t>schécken</a:t>
            </a:r>
            <a:r>
              <a:rPr lang="fr-CH" sz="4000" dirty="0">
                <a:solidFill>
                  <a:schemeClr val="tx1">
                    <a:lumMod val="95000"/>
                    <a:lumOff val="5000"/>
                  </a:schemeClr>
                </a:solidFill>
              </a:rPr>
              <a:t>, </a:t>
            </a:r>
            <a:r>
              <a:rPr lang="fr-CH" sz="4000" dirty="0" err="1">
                <a:solidFill>
                  <a:schemeClr val="tx1">
                    <a:lumMod val="95000"/>
                    <a:lumOff val="5000"/>
                  </a:schemeClr>
                </a:solidFill>
              </a:rPr>
              <a:t>déi</a:t>
            </a:r>
            <a:r>
              <a:rPr lang="fr-CH" sz="4000" dirty="0">
                <a:solidFill>
                  <a:schemeClr val="tx1">
                    <a:lumMod val="95000"/>
                    <a:lumOff val="5000"/>
                  </a:schemeClr>
                </a:solidFill>
              </a:rPr>
              <a:t> </a:t>
            </a:r>
            <a:r>
              <a:rPr lang="fr-CH" sz="4000" dirty="0" err="1">
                <a:solidFill>
                  <a:schemeClr val="tx1">
                    <a:lumMod val="95000"/>
                    <a:lumOff val="5000"/>
                  </a:schemeClr>
                </a:solidFill>
              </a:rPr>
              <a:t>mindestens</a:t>
            </a:r>
            <a:r>
              <a:rPr lang="fr-CH" sz="4000" dirty="0">
                <a:solidFill>
                  <a:schemeClr val="tx1">
                    <a:lumMod val="95000"/>
                    <a:lumOff val="5000"/>
                  </a:schemeClr>
                </a:solidFill>
              </a:rPr>
              <a:t> 3 </a:t>
            </a:r>
            <a:r>
              <a:rPr lang="fr-CH" sz="4000" dirty="0" err="1">
                <a:solidFill>
                  <a:schemeClr val="tx1">
                    <a:lumMod val="95000"/>
                    <a:lumOff val="5000"/>
                  </a:schemeClr>
                </a:solidFill>
              </a:rPr>
              <a:t>Acceptatiounen</a:t>
            </a:r>
            <a:r>
              <a:rPr lang="fr-CH" sz="4000" dirty="0">
                <a:solidFill>
                  <a:schemeClr val="tx1">
                    <a:lumMod val="95000"/>
                    <a:lumOff val="5000"/>
                  </a:schemeClr>
                </a:solidFill>
              </a:rPr>
              <a:t> </a:t>
            </a:r>
            <a:r>
              <a:rPr lang="fr-CH" sz="4000" dirty="0" err="1">
                <a:solidFill>
                  <a:schemeClr val="tx1">
                    <a:lumMod val="95000"/>
                    <a:lumOff val="5000"/>
                  </a:schemeClr>
                </a:solidFill>
              </a:rPr>
              <a:t>hunn</a:t>
            </a:r>
            <a:r>
              <a:rPr lang="fr-CH" sz="4000" dirty="0">
                <a:solidFill>
                  <a:schemeClr val="tx1">
                    <a:lumMod val="95000"/>
                    <a:lumOff val="5000"/>
                  </a:schemeClr>
                </a:solidFill>
              </a:rPr>
              <a:t>. </a:t>
            </a:r>
            <a:r>
              <a:rPr lang="fr-CH" sz="4000" dirty="0">
                <a:solidFill>
                  <a:srgbClr val="FF0000"/>
                </a:solidFill>
              </a:rPr>
              <a:t>Am </a:t>
            </a:r>
            <a:r>
              <a:rPr lang="fr-CH" sz="4000" dirty="0" err="1">
                <a:solidFill>
                  <a:srgbClr val="FF0000"/>
                </a:solidFill>
              </a:rPr>
              <a:t>bëschte</a:t>
            </a:r>
            <a:r>
              <a:rPr lang="fr-CH" sz="4000" dirty="0">
                <a:solidFill>
                  <a:srgbClr val="FF0000"/>
                </a:solidFill>
              </a:rPr>
              <a:t> </a:t>
            </a:r>
            <a:r>
              <a:rPr lang="fr-CH" sz="4000" dirty="0" err="1">
                <a:solidFill>
                  <a:srgbClr val="FF0000"/>
                </a:solidFill>
              </a:rPr>
              <a:t>keng</a:t>
            </a:r>
            <a:r>
              <a:rPr lang="fr-CH" sz="4000" dirty="0">
                <a:solidFill>
                  <a:srgbClr val="FF0000"/>
                </a:solidFill>
              </a:rPr>
              <a:t> </a:t>
            </a:r>
            <a:r>
              <a:rPr lang="fr-CH" sz="4000" dirty="0" err="1" smtClean="0">
                <a:solidFill>
                  <a:srgbClr val="FF0000"/>
                </a:solidFill>
              </a:rPr>
              <a:t>Fotoë</a:t>
            </a:r>
            <a:r>
              <a:rPr lang="fr-CH" sz="4000" dirty="0" smtClean="0">
                <a:solidFill>
                  <a:srgbClr val="FF0000"/>
                </a:solidFill>
              </a:rPr>
              <a:t> </a:t>
            </a:r>
            <a:r>
              <a:rPr lang="fr-CH" sz="4000" dirty="0" err="1">
                <a:solidFill>
                  <a:srgbClr val="FF0000"/>
                </a:solidFill>
              </a:rPr>
              <a:t>matschécken</a:t>
            </a:r>
            <a:r>
              <a:rPr lang="fr-CH" sz="4000" dirty="0">
                <a:solidFill>
                  <a:srgbClr val="FF0000"/>
                </a:solidFill>
              </a:rPr>
              <a:t>, </a:t>
            </a:r>
            <a:r>
              <a:rPr lang="fr-CH" sz="4000" dirty="0" err="1">
                <a:solidFill>
                  <a:srgbClr val="FF0000"/>
                </a:solidFill>
              </a:rPr>
              <a:t>déi</a:t>
            </a:r>
            <a:r>
              <a:rPr lang="fr-CH" sz="4000" dirty="0">
                <a:solidFill>
                  <a:srgbClr val="FF0000"/>
                </a:solidFill>
              </a:rPr>
              <a:t> </a:t>
            </a:r>
            <a:r>
              <a:rPr lang="fr-CH" sz="4000" dirty="0" err="1">
                <a:solidFill>
                  <a:srgbClr val="FF0000"/>
                </a:solidFill>
              </a:rPr>
              <a:t>schonn</a:t>
            </a:r>
            <a:r>
              <a:rPr lang="fr-CH" sz="4000" dirty="0">
                <a:solidFill>
                  <a:srgbClr val="FF0000"/>
                </a:solidFill>
              </a:rPr>
              <a:t> </a:t>
            </a:r>
            <a:r>
              <a:rPr lang="fr-CH" sz="4000" dirty="0" err="1">
                <a:solidFill>
                  <a:srgbClr val="FF0000"/>
                </a:solidFill>
              </a:rPr>
              <a:t>eng</a:t>
            </a:r>
            <a:r>
              <a:rPr lang="fr-CH" sz="4000" dirty="0">
                <a:solidFill>
                  <a:srgbClr val="FF0000"/>
                </a:solidFill>
              </a:rPr>
              <a:t> </a:t>
            </a:r>
            <a:r>
              <a:rPr lang="fr-CH" sz="4000" dirty="0" err="1">
                <a:solidFill>
                  <a:srgbClr val="FF0000"/>
                </a:solidFill>
              </a:rPr>
              <a:t>Auszeechnung</a:t>
            </a:r>
            <a:r>
              <a:rPr lang="fr-CH" sz="4000" dirty="0">
                <a:solidFill>
                  <a:srgbClr val="FF0000"/>
                </a:solidFill>
              </a:rPr>
              <a:t>, </a:t>
            </a:r>
            <a:r>
              <a:rPr lang="fr-CH" sz="4000" dirty="0" err="1">
                <a:solidFill>
                  <a:srgbClr val="FF0000"/>
                </a:solidFill>
              </a:rPr>
              <a:t>eng</a:t>
            </a:r>
            <a:r>
              <a:rPr lang="fr-CH" sz="4000" dirty="0">
                <a:solidFill>
                  <a:srgbClr val="FF0000"/>
                </a:solidFill>
              </a:rPr>
              <a:t> </a:t>
            </a:r>
            <a:r>
              <a:rPr lang="fr-CH" sz="4000" dirty="0" err="1">
                <a:solidFill>
                  <a:srgbClr val="FF0000"/>
                </a:solidFill>
              </a:rPr>
              <a:t>Medail</a:t>
            </a:r>
            <a:r>
              <a:rPr lang="fr-CH" sz="4000" dirty="0">
                <a:solidFill>
                  <a:srgbClr val="FF0000"/>
                </a:solidFill>
              </a:rPr>
              <a:t> </a:t>
            </a:r>
            <a:r>
              <a:rPr lang="fr-CH" sz="4000" dirty="0" err="1">
                <a:solidFill>
                  <a:srgbClr val="FF0000"/>
                </a:solidFill>
              </a:rPr>
              <a:t>oder</a:t>
            </a:r>
            <a:r>
              <a:rPr lang="fr-CH" sz="4000" dirty="0">
                <a:solidFill>
                  <a:srgbClr val="FF0000"/>
                </a:solidFill>
              </a:rPr>
              <a:t> </a:t>
            </a:r>
            <a:r>
              <a:rPr lang="fr-CH" sz="4000" dirty="0" err="1">
                <a:solidFill>
                  <a:srgbClr val="FF0000"/>
                </a:solidFill>
              </a:rPr>
              <a:t>eng</a:t>
            </a:r>
            <a:r>
              <a:rPr lang="fr-CH" sz="4000" dirty="0">
                <a:solidFill>
                  <a:srgbClr val="FF0000"/>
                </a:solidFill>
              </a:rPr>
              <a:t> </a:t>
            </a:r>
            <a:r>
              <a:rPr lang="fr-CH" sz="4000" dirty="0" err="1">
                <a:solidFill>
                  <a:srgbClr val="FF0000"/>
                </a:solidFill>
              </a:rPr>
              <a:t>Mentioun</a:t>
            </a:r>
            <a:r>
              <a:rPr lang="fr-CH" sz="4000" dirty="0">
                <a:solidFill>
                  <a:srgbClr val="FF0000"/>
                </a:solidFill>
              </a:rPr>
              <a:t> </a:t>
            </a:r>
            <a:r>
              <a:rPr lang="fr-CH" sz="4000" dirty="0" err="1">
                <a:solidFill>
                  <a:srgbClr val="FF0000"/>
                </a:solidFill>
              </a:rPr>
              <a:t>kritt</a:t>
            </a:r>
            <a:r>
              <a:rPr lang="fr-CH" sz="4000" dirty="0">
                <a:solidFill>
                  <a:srgbClr val="FF0000"/>
                </a:solidFill>
              </a:rPr>
              <a:t> </a:t>
            </a:r>
            <a:r>
              <a:rPr lang="fr-CH" sz="4000" dirty="0" err="1">
                <a:solidFill>
                  <a:srgbClr val="FF0000"/>
                </a:solidFill>
              </a:rPr>
              <a:t>hunn</a:t>
            </a:r>
            <a:r>
              <a:rPr lang="fr-CH" sz="4000" dirty="0">
                <a:solidFill>
                  <a:srgbClr val="FF0000"/>
                </a:solidFill>
              </a:rPr>
              <a:t>, </a:t>
            </a:r>
            <a:r>
              <a:rPr lang="fr-CH" sz="4000" dirty="0" err="1">
                <a:solidFill>
                  <a:srgbClr val="FF0000"/>
                </a:solidFill>
              </a:rPr>
              <a:t>déi</a:t>
            </a:r>
            <a:r>
              <a:rPr lang="fr-CH" sz="4000" dirty="0">
                <a:solidFill>
                  <a:srgbClr val="FF0000"/>
                </a:solidFill>
              </a:rPr>
              <a:t> </a:t>
            </a:r>
            <a:r>
              <a:rPr lang="fr-CH" sz="4000" dirty="0" err="1">
                <a:solidFill>
                  <a:srgbClr val="FF0000"/>
                </a:solidFill>
              </a:rPr>
              <a:t>brauch</a:t>
            </a:r>
            <a:r>
              <a:rPr lang="fr-CH" sz="4000" dirty="0">
                <a:solidFill>
                  <a:srgbClr val="FF0000"/>
                </a:solidFill>
              </a:rPr>
              <a:t> </a:t>
            </a:r>
            <a:r>
              <a:rPr lang="fr-CH" sz="4000" dirty="0" err="1">
                <a:solidFill>
                  <a:srgbClr val="FF0000"/>
                </a:solidFill>
              </a:rPr>
              <a:t>een</a:t>
            </a:r>
            <a:r>
              <a:rPr lang="fr-CH" sz="4000" dirty="0">
                <a:solidFill>
                  <a:srgbClr val="FF0000"/>
                </a:solidFill>
              </a:rPr>
              <a:t> </a:t>
            </a:r>
            <a:r>
              <a:rPr lang="fr-CH" sz="4000" dirty="0" err="1">
                <a:solidFill>
                  <a:srgbClr val="FF0000"/>
                </a:solidFill>
              </a:rPr>
              <a:t>nämlech</a:t>
            </a:r>
            <a:r>
              <a:rPr lang="fr-CH" sz="4000" dirty="0">
                <a:solidFill>
                  <a:srgbClr val="FF0000"/>
                </a:solidFill>
              </a:rPr>
              <a:t> </a:t>
            </a:r>
            <a:r>
              <a:rPr lang="fr-CH" sz="4000" dirty="0" err="1">
                <a:solidFill>
                  <a:srgbClr val="FF0000"/>
                </a:solidFill>
              </a:rPr>
              <a:t>nach</a:t>
            </a:r>
            <a:r>
              <a:rPr lang="fr-CH" sz="4000" dirty="0">
                <a:solidFill>
                  <a:srgbClr val="FF0000"/>
                </a:solidFill>
              </a:rPr>
              <a:t> </a:t>
            </a:r>
            <a:r>
              <a:rPr lang="fr-CH" sz="4000" dirty="0" err="1">
                <a:solidFill>
                  <a:srgbClr val="FF0000"/>
                </a:solidFill>
              </a:rPr>
              <a:t>fir</a:t>
            </a:r>
            <a:r>
              <a:rPr lang="fr-CH" sz="4000" dirty="0">
                <a:solidFill>
                  <a:srgbClr val="FF0000"/>
                </a:solidFill>
              </a:rPr>
              <a:t> den EFIAP.</a:t>
            </a:r>
            <a:endParaRPr lang="de-DE" sz="4000" dirty="0">
              <a:solidFill>
                <a:srgbClr val="FF0000"/>
              </a:solidFill>
            </a:endParaRPr>
          </a:p>
        </p:txBody>
      </p:sp>
    </p:spTree>
    <p:extLst>
      <p:ext uri="{BB962C8B-B14F-4D97-AF65-F5344CB8AC3E}">
        <p14:creationId xmlns:p14="http://schemas.microsoft.com/office/powerpoint/2010/main" val="23544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sz="8000" b="1" dirty="0"/>
              <a:t>………..Prost    </a:t>
            </a:r>
            <a:r>
              <a:rPr lang="fr-CH" sz="8000" b="1" dirty="0">
                <a:sym typeface="Wingdings" panose="05000000000000000000" pitchFamily="2" charset="2"/>
              </a:rPr>
              <a:t></a:t>
            </a:r>
            <a:endParaRPr lang="de-DE" sz="8000" b="1"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9207" y="1632499"/>
            <a:ext cx="9017462" cy="4918616"/>
          </a:xfrm>
        </p:spPr>
      </p:pic>
    </p:spTree>
    <p:extLst>
      <p:ext uri="{BB962C8B-B14F-4D97-AF65-F5344CB8AC3E}">
        <p14:creationId xmlns:p14="http://schemas.microsoft.com/office/powerpoint/2010/main" val="71788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t>
            </a:r>
            <a:r>
              <a:rPr lang="de-DE" dirty="0" smtClean="0"/>
              <a:t>R</a:t>
            </a:r>
            <a:r>
              <a:rPr lang="fr-CH" dirty="0" err="1" smtClean="0"/>
              <a:t>églement</a:t>
            </a:r>
            <a:r>
              <a:rPr lang="fr-CH" dirty="0" smtClean="0"/>
              <a:t>  </a:t>
            </a:r>
            <a:r>
              <a:rPr lang="fr-CH" dirty="0"/>
              <a:t>AFIAP</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022655648"/>
              </p:ext>
            </p:extLst>
          </p:nvPr>
        </p:nvGraphicFramePr>
        <p:xfrm>
          <a:off x="838201" y="1888887"/>
          <a:ext cx="10957560" cy="4563690"/>
        </p:xfrm>
        <a:graphic>
          <a:graphicData uri="http://schemas.openxmlformats.org/drawingml/2006/table">
            <a:tbl>
              <a:tblPr>
                <a:tableStyleId>{5C22544A-7EE6-4342-B048-85BDC9FD1C3A}</a:tableStyleId>
              </a:tblPr>
              <a:tblGrid>
                <a:gridCol w="5582713">
                  <a:extLst>
                    <a:ext uri="{9D8B030D-6E8A-4147-A177-3AD203B41FA5}">
                      <a16:colId xmlns:a16="http://schemas.microsoft.com/office/drawing/2014/main" val="2938305585"/>
                    </a:ext>
                  </a:extLst>
                </a:gridCol>
                <a:gridCol w="3251634">
                  <a:extLst>
                    <a:ext uri="{9D8B030D-6E8A-4147-A177-3AD203B41FA5}">
                      <a16:colId xmlns:a16="http://schemas.microsoft.com/office/drawing/2014/main" val="231465028"/>
                    </a:ext>
                  </a:extLst>
                </a:gridCol>
                <a:gridCol w="2123213">
                  <a:extLst>
                    <a:ext uri="{9D8B030D-6E8A-4147-A177-3AD203B41FA5}">
                      <a16:colId xmlns:a16="http://schemas.microsoft.com/office/drawing/2014/main" val="3003115163"/>
                    </a:ext>
                  </a:extLst>
                </a:gridCol>
              </a:tblGrid>
              <a:tr h="304246">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1363508"/>
                  </a:ext>
                </a:extLst>
              </a:tr>
              <a:tr h="304246">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National FLPA</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International FIAP</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6557405"/>
                  </a:ext>
                </a:extLst>
              </a:tr>
              <a:tr h="304246">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2802432"/>
                  </a:ext>
                </a:extLst>
              </a:tr>
              <a:tr h="304246">
                <a:tc>
                  <a:txBody>
                    <a:bodyPr/>
                    <a:lstStyle/>
                    <a:p>
                      <a:pPr algn="ctr" fontAlgn="b"/>
                      <a:r>
                        <a:rPr lang="de-DE" sz="1100" u="none" strike="noStrike" dirty="0" err="1">
                          <a:effectLst/>
                        </a:rPr>
                        <a:t>Acceptatiounen</a:t>
                      </a:r>
                      <a:r>
                        <a:rPr lang="de-DE" sz="1100" u="none" strike="noStrike" dirty="0">
                          <a:effectLst/>
                        </a:rPr>
                        <a:t>:  Salon National</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5</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8662467"/>
                  </a:ext>
                </a:extLst>
              </a:tr>
              <a:tr h="304246">
                <a:tc>
                  <a:txBody>
                    <a:bodyPr/>
                    <a:lstStyle/>
                    <a:p>
                      <a:pPr algn="ctr" fontAlgn="b"/>
                      <a:r>
                        <a:rPr lang="de-DE" sz="1100" u="none" strike="noStrike" dirty="0" err="1">
                          <a:effectLst/>
                        </a:rPr>
                        <a:t>Acceptatiounen</a:t>
                      </a:r>
                      <a:r>
                        <a:rPr lang="de-DE" sz="1100" u="none" strike="noStrike" dirty="0">
                          <a:effectLst/>
                        </a:rPr>
                        <a:t>: </a:t>
                      </a:r>
                      <a:r>
                        <a:rPr lang="de-DE" sz="1100" u="none" strike="noStrike">
                          <a:effectLst/>
                        </a:rPr>
                        <a:t>national Concours‘en </a:t>
                      </a:r>
                      <a:r>
                        <a:rPr lang="de-DE" sz="1100" u="none" strike="noStrike" smtClean="0">
                          <a:effectLst/>
                        </a:rPr>
                        <a:t> FLPA</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15</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2324040"/>
                  </a:ext>
                </a:extLst>
              </a:tr>
              <a:tr h="304246">
                <a:tc>
                  <a:txBody>
                    <a:bodyPr/>
                    <a:lstStyle/>
                    <a:p>
                      <a:pPr algn="ctr" fontAlgn="b"/>
                      <a:r>
                        <a:rPr lang="de-DE" sz="1100" u="none" strike="noStrike" dirty="0" err="1">
                          <a:effectLst/>
                        </a:rPr>
                        <a:t>Acceptatiounen</a:t>
                      </a:r>
                      <a:r>
                        <a:rPr lang="de-DE" sz="1100" u="none" strike="noStrike" dirty="0">
                          <a:effectLst/>
                        </a:rPr>
                        <a:t>:  national FLPA oder international FIAP</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10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2726752"/>
                  </a:ext>
                </a:extLst>
              </a:tr>
              <a:tr h="304246">
                <a:tc>
                  <a:txBody>
                    <a:bodyPr/>
                    <a:lstStyle/>
                    <a:p>
                      <a:pPr algn="ctr" fontAlgn="b"/>
                      <a:r>
                        <a:rPr lang="de-DE" sz="1100" u="none" strike="noStrike" dirty="0">
                          <a:effectLst/>
                        </a:rPr>
                        <a:t>Gesamt </a:t>
                      </a:r>
                      <a:r>
                        <a:rPr lang="de-DE" sz="1100" u="none" strike="noStrike" dirty="0" err="1">
                          <a:effectLst/>
                        </a:rPr>
                        <a:t>Acceptatiounen</a:t>
                      </a:r>
                      <a:r>
                        <a:rPr lang="de-DE" sz="1100" u="none" strike="noStrike" dirty="0">
                          <a:effectLst/>
                        </a:rPr>
                        <a:t> national</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30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9684030"/>
                  </a:ext>
                </a:extLst>
              </a:tr>
              <a:tr h="304246">
                <a:tc>
                  <a:txBody>
                    <a:bodyPr/>
                    <a:lstStyle/>
                    <a:p>
                      <a:pPr algn="ctr" fontAlgn="b"/>
                      <a:r>
                        <a:rPr lang="de-DE" sz="1100" u="none" strike="noStrike" dirty="0">
                          <a:effectLst/>
                        </a:rPr>
                        <a:t>Gesamt </a:t>
                      </a:r>
                      <a:r>
                        <a:rPr lang="de-DE" sz="1100" u="none" strike="noStrike" dirty="0" err="1">
                          <a:effectLst/>
                        </a:rPr>
                        <a:t>Acceptatiounen</a:t>
                      </a:r>
                      <a:r>
                        <a:rPr lang="de-DE" sz="1100" u="none" strike="noStrike" dirty="0">
                          <a:effectLst/>
                        </a:rPr>
                        <a:t> international</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40</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7850138"/>
                  </a:ext>
                </a:extLst>
              </a:tr>
              <a:tr h="304246">
                <a:tc>
                  <a:txBody>
                    <a:bodyPr/>
                    <a:lstStyle/>
                    <a:p>
                      <a:pPr algn="ctr" fontAlgn="b"/>
                      <a:r>
                        <a:rPr lang="de-DE" sz="1100" u="none" strike="noStrike" dirty="0" err="1">
                          <a:effectLst/>
                        </a:rPr>
                        <a:t>Fotoen</a:t>
                      </a:r>
                      <a:r>
                        <a:rPr lang="de-DE" sz="1100" u="none" strike="noStrike" dirty="0">
                          <a:effectLst/>
                        </a:rPr>
                        <a:t> national</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10</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2639597"/>
                  </a:ext>
                </a:extLst>
              </a:tr>
              <a:tr h="304246">
                <a:tc>
                  <a:txBody>
                    <a:bodyPr/>
                    <a:lstStyle/>
                    <a:p>
                      <a:pPr algn="ctr" fontAlgn="b"/>
                      <a:r>
                        <a:rPr lang="de-DE" sz="1100" u="none" strike="noStrike" dirty="0" err="1">
                          <a:effectLst/>
                        </a:rPr>
                        <a:t>Fotoen</a:t>
                      </a:r>
                      <a:r>
                        <a:rPr lang="de-DE" sz="1100" u="none" strike="noStrike" dirty="0">
                          <a:effectLst/>
                        </a:rPr>
                        <a:t> international</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15</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0818684"/>
                  </a:ext>
                </a:extLst>
              </a:tr>
              <a:tr h="304246">
                <a:tc>
                  <a:txBody>
                    <a:bodyPr/>
                    <a:lstStyle/>
                    <a:p>
                      <a:pPr algn="ctr" fontAlgn="b"/>
                      <a:r>
                        <a:rPr lang="de-DE" sz="1100" u="none" strike="noStrike" dirty="0" err="1">
                          <a:effectLst/>
                        </a:rPr>
                        <a:t>Länner</a:t>
                      </a:r>
                      <a:endParaRPr lang="de-DE" sz="1100" b="0" i="0" u="none" strike="noStrike" dirty="0" err="1">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8</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7449864"/>
                  </a:ext>
                </a:extLst>
              </a:tr>
              <a:tr h="304246">
                <a:tc>
                  <a:txBody>
                    <a:bodyPr/>
                    <a:lstStyle/>
                    <a:p>
                      <a:pPr algn="ctr" fontAlgn="b"/>
                      <a:r>
                        <a:rPr lang="de-DE" sz="1100" u="none" strike="noStrike" dirty="0">
                          <a:effectLst/>
                        </a:rPr>
                        <a:t>Salons </a:t>
                      </a:r>
                      <a:r>
                        <a:rPr lang="de-DE" sz="1100" u="none" strike="noStrike" dirty="0" err="1">
                          <a:effectLst/>
                        </a:rPr>
                        <a:t>internationaux</a:t>
                      </a:r>
                      <a:r>
                        <a:rPr lang="de-DE" sz="1100" u="none" strike="noStrike" dirty="0">
                          <a:effectLst/>
                        </a:rPr>
                        <a:t> FIAP</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15</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1653821"/>
                  </a:ext>
                </a:extLst>
              </a:tr>
              <a:tr h="304246">
                <a:tc>
                  <a:txBody>
                    <a:bodyPr/>
                    <a:lstStyle/>
                    <a:p>
                      <a:pPr algn="ctr" fontAlgn="b"/>
                      <a:r>
                        <a:rPr lang="de-DE" sz="1100" u="none" strike="noStrike" dirty="0" err="1">
                          <a:effectLst/>
                        </a:rPr>
                        <a:t>Fotoen</a:t>
                      </a:r>
                      <a:r>
                        <a:rPr lang="de-DE" sz="1100" u="none" strike="noStrike" dirty="0">
                          <a:effectLst/>
                        </a:rPr>
                        <a:t>: Prints</a:t>
                      </a:r>
                      <a:endParaRPr lang="de-D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4</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5777969"/>
                  </a:ext>
                </a:extLst>
              </a:tr>
              <a:tr h="304246">
                <a:tc>
                  <a:txBody>
                    <a:bodyPr/>
                    <a:lstStyle/>
                    <a:p>
                      <a:pPr algn="ctr" fontAlgn="b"/>
                      <a:r>
                        <a:rPr lang="de-DE" sz="1100" u="none" strike="noStrike" smtClean="0">
                          <a:effectLst/>
                        </a:rPr>
                        <a:t>Fotoë </a:t>
                      </a:r>
                      <a:r>
                        <a:rPr lang="de-DE" sz="1100" u="none" strike="noStrike" dirty="0" err="1">
                          <a:effectLst/>
                        </a:rPr>
                        <a:t>mat</a:t>
                      </a:r>
                      <a:r>
                        <a:rPr lang="de-DE" sz="1100" u="none" strike="noStrike" dirty="0">
                          <a:effectLst/>
                        </a:rPr>
                        <a:t> </a:t>
                      </a:r>
                      <a:r>
                        <a:rPr lang="de-DE" sz="1100" u="none" strike="noStrike" dirty="0" err="1">
                          <a:effectLst/>
                        </a:rPr>
                        <a:t>minimum</a:t>
                      </a:r>
                      <a:r>
                        <a:rPr lang="de-DE" sz="1100" u="none" strike="noStrike" dirty="0">
                          <a:effectLst/>
                        </a:rPr>
                        <a:t> 3 </a:t>
                      </a:r>
                      <a:r>
                        <a:rPr lang="de-DE" sz="1100" u="none" strike="noStrike" dirty="0" err="1">
                          <a:effectLst/>
                        </a:rPr>
                        <a:t>Acceptatiounen</a:t>
                      </a:r>
                      <a:endParaRPr lang="de-DE" sz="1100" b="0" i="0" u="none" strike="noStrike" dirty="0" err="1">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dirty="0">
                          <a:effectLst/>
                        </a:rPr>
                        <a:t>5</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494676"/>
                  </a:ext>
                </a:extLst>
              </a:tr>
              <a:tr h="304246">
                <a:tc>
                  <a:txBody>
                    <a:bodyPr/>
                    <a:lstStyle/>
                    <a:p>
                      <a:pPr algn="ctr" fontAlgn="b"/>
                      <a:r>
                        <a:rPr lang="de-DE" sz="1100" u="none" strike="noStrike" smtClean="0">
                          <a:effectLst/>
                        </a:rPr>
                        <a:t>Fotoë </a:t>
                      </a:r>
                      <a:r>
                        <a:rPr lang="de-DE" sz="1100" u="none" strike="noStrike" dirty="0" err="1">
                          <a:effectLst/>
                        </a:rPr>
                        <a:t>mat</a:t>
                      </a:r>
                      <a:r>
                        <a:rPr lang="de-DE" sz="1100" u="none" strike="noStrike" dirty="0">
                          <a:effectLst/>
                        </a:rPr>
                        <a:t> </a:t>
                      </a:r>
                      <a:r>
                        <a:rPr lang="de-DE" sz="1100" u="none" strike="noStrike" dirty="0" err="1">
                          <a:effectLst/>
                        </a:rPr>
                        <a:t>Auszeechnungen</a:t>
                      </a:r>
                      <a:r>
                        <a:rPr lang="de-DE" sz="1100" u="none" strike="noStrike" dirty="0">
                          <a:effectLst/>
                        </a:rPr>
                        <a:t> an 2 </a:t>
                      </a:r>
                      <a:r>
                        <a:rPr lang="de-DE" sz="1100" u="none" strike="noStrike" dirty="0" err="1">
                          <a:effectLst/>
                        </a:rPr>
                        <a:t>verschiddene</a:t>
                      </a:r>
                      <a:r>
                        <a:rPr lang="de-DE" sz="1100" u="none" strike="noStrike" dirty="0">
                          <a:effectLst/>
                        </a:rPr>
                        <a:t> </a:t>
                      </a:r>
                      <a:r>
                        <a:rPr lang="de-DE" sz="1100" u="none" strike="noStrike" dirty="0" err="1">
                          <a:effectLst/>
                        </a:rPr>
                        <a:t>Länner</a:t>
                      </a:r>
                      <a:endParaRPr lang="de-DE" sz="1100" b="0" i="0" u="none" strike="noStrike" dirty="0" err="1">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CH" sz="1100" b="0" i="0" u="none" strike="noStrike" dirty="0">
                          <a:solidFill>
                            <a:srgbClr val="000000"/>
                          </a:solidFill>
                          <a:effectLst/>
                          <a:latin typeface="Calibri" panose="020F0502020204030204" pitchFamily="34" charset="0"/>
                        </a:rPr>
                        <a:t>0</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570989"/>
                  </a:ext>
                </a:extLst>
              </a:tr>
            </a:tbl>
          </a:graphicData>
        </a:graphic>
      </p:graphicFrame>
    </p:spTree>
    <p:extLst>
      <p:ext uri="{BB962C8B-B14F-4D97-AF65-F5344CB8AC3E}">
        <p14:creationId xmlns:p14="http://schemas.microsoft.com/office/powerpoint/2010/main" val="48439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420350" cy="1325563"/>
          </a:xfrm>
        </p:spPr>
        <p:txBody>
          <a:bodyPr>
            <a:normAutofit/>
          </a:bodyPr>
          <a:lstStyle/>
          <a:p>
            <a:r>
              <a:rPr lang="fr-CH" dirty="0"/>
              <a:t>          Dat hu mer </a:t>
            </a:r>
            <a:r>
              <a:rPr lang="fr-CH" dirty="0" err="1"/>
              <a:t>gepackt</a:t>
            </a:r>
            <a:r>
              <a:rPr lang="fr-CH" dirty="0"/>
              <a:t>. Elo </a:t>
            </a:r>
            <a:r>
              <a:rPr lang="fr-CH" dirty="0" err="1"/>
              <a:t>dierfe</a:t>
            </a:r>
            <a:r>
              <a:rPr lang="fr-CH" dirty="0"/>
              <a:t> mer</a:t>
            </a:r>
            <a:r>
              <a:rPr lang="fr-CH"/>
              <a:t> ons «Artiste FIAP» </a:t>
            </a:r>
            <a:r>
              <a:rPr lang="fr-CH" dirty="0" err="1"/>
              <a:t>nennen</a:t>
            </a:r>
            <a:r>
              <a:rPr lang="fr-CH" dirty="0"/>
              <a:t>.</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8192" y="1777640"/>
            <a:ext cx="7042266" cy="4983904"/>
          </a:xfr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0562" y="1032830"/>
            <a:ext cx="1158737" cy="608337"/>
          </a:xfrm>
          <a:prstGeom prst="rect">
            <a:avLst/>
          </a:prstGeom>
        </p:spPr>
      </p:pic>
    </p:spTree>
    <p:extLst>
      <p:ext uri="{BB962C8B-B14F-4D97-AF65-F5344CB8AC3E}">
        <p14:creationId xmlns:p14="http://schemas.microsoft.com/office/powerpoint/2010/main" val="63312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588366"/>
          </a:xfrm>
        </p:spPr>
        <p:txBody>
          <a:bodyPr>
            <a:normAutofit fontScale="90000"/>
          </a:bodyPr>
          <a:lstStyle/>
          <a:p>
            <a:r>
              <a:rPr lang="fr-CH" dirty="0" err="1"/>
              <a:t>Well</a:t>
            </a:r>
            <a:r>
              <a:rPr lang="fr-CH" dirty="0"/>
              <a:t> mer </a:t>
            </a:r>
            <a:r>
              <a:rPr lang="fr-CH" dirty="0" err="1"/>
              <a:t>elo</a:t>
            </a:r>
            <a:r>
              <a:rPr lang="fr-CH" dirty="0"/>
              <a:t> </a:t>
            </a:r>
            <a:r>
              <a:rPr lang="fr-CH" dirty="0" err="1"/>
              <a:t>voll</a:t>
            </a:r>
            <a:r>
              <a:rPr lang="fr-CH" dirty="0"/>
              <a:t> </a:t>
            </a:r>
            <a:r>
              <a:rPr lang="fr-CH" dirty="0" err="1"/>
              <a:t>motivéiert</a:t>
            </a:r>
            <a:r>
              <a:rPr lang="fr-CH" dirty="0"/>
              <a:t> </a:t>
            </a:r>
            <a:r>
              <a:rPr lang="fr-CH" dirty="0" err="1"/>
              <a:t>sinn</a:t>
            </a:r>
            <a:r>
              <a:rPr lang="fr-CH" dirty="0"/>
              <a:t>, </a:t>
            </a:r>
            <a:r>
              <a:rPr lang="fr-CH" dirty="0" err="1"/>
              <a:t>komme</a:t>
            </a:r>
            <a:r>
              <a:rPr lang="fr-CH" dirty="0"/>
              <a:t> mer </a:t>
            </a:r>
            <a:r>
              <a:rPr lang="fr-CH" dirty="0" err="1"/>
              <a:t>dann</a:t>
            </a:r>
            <a:r>
              <a:rPr lang="fr-CH" dirty="0"/>
              <a:t> </a:t>
            </a:r>
            <a:r>
              <a:rPr lang="fr-CH" dirty="0" err="1"/>
              <a:t>zum</a:t>
            </a:r>
            <a:r>
              <a:rPr lang="fr-CH" dirty="0"/>
              <a:t> EFIAP, </a:t>
            </a:r>
            <a:r>
              <a:rPr lang="fr-CH" dirty="0" err="1"/>
              <a:t>dee</a:t>
            </a:r>
            <a:r>
              <a:rPr lang="fr-CH" dirty="0"/>
              <a:t> mir 1 </a:t>
            </a:r>
            <a:r>
              <a:rPr lang="fr-CH" dirty="0" err="1"/>
              <a:t>Joer</a:t>
            </a:r>
            <a:r>
              <a:rPr lang="fr-CH" dirty="0"/>
              <a:t> nom AFIAP </a:t>
            </a:r>
            <a:r>
              <a:rPr lang="fr-CH" dirty="0" err="1"/>
              <a:t>dierfe</a:t>
            </a:r>
            <a:r>
              <a:rPr lang="fr-CH" dirty="0"/>
              <a:t> </a:t>
            </a:r>
            <a:r>
              <a:rPr lang="fr-CH" dirty="0" err="1"/>
              <a:t>maachen</a:t>
            </a:r>
            <a:r>
              <a:rPr lang="fr-CH" dirty="0"/>
              <a:t>.</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4840" y="2034386"/>
            <a:ext cx="9282319" cy="4655663"/>
          </a:xfrm>
        </p:spPr>
      </p:pic>
    </p:spTree>
    <p:extLst>
      <p:ext uri="{BB962C8B-B14F-4D97-AF65-F5344CB8AC3E}">
        <p14:creationId xmlns:p14="http://schemas.microsoft.com/office/powerpoint/2010/main" val="1765407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9328" y="251315"/>
            <a:ext cx="10515600" cy="1325563"/>
          </a:xfrm>
        </p:spPr>
        <p:txBody>
          <a:bodyPr/>
          <a:lstStyle/>
          <a:p>
            <a:r>
              <a:rPr lang="fr-CH" dirty="0"/>
              <a:t>                      </a:t>
            </a:r>
            <a:r>
              <a:rPr lang="fr-CH" dirty="0" err="1"/>
              <a:t>Aktuellt</a:t>
            </a:r>
            <a:r>
              <a:rPr lang="fr-CH" dirty="0"/>
              <a:t> </a:t>
            </a:r>
            <a:r>
              <a:rPr lang="fr-CH" dirty="0" err="1"/>
              <a:t>Reglement</a:t>
            </a:r>
            <a:r>
              <a:rPr lang="fr-CH" dirty="0"/>
              <a:t> </a:t>
            </a:r>
            <a:r>
              <a:rPr lang="fr-CH" dirty="0" err="1"/>
              <a:t>fir</a:t>
            </a:r>
            <a:r>
              <a:rPr lang="fr-CH" dirty="0"/>
              <a:t> den EFIAP</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144790117"/>
              </p:ext>
            </p:extLst>
          </p:nvPr>
        </p:nvGraphicFramePr>
        <p:xfrm>
          <a:off x="335903" y="1576878"/>
          <a:ext cx="11017898" cy="4931984"/>
        </p:xfrm>
        <a:graphic>
          <a:graphicData uri="http://schemas.openxmlformats.org/drawingml/2006/table">
            <a:tbl>
              <a:tblPr>
                <a:tableStyleId>{5C22544A-7EE6-4342-B048-85BDC9FD1C3A}</a:tableStyleId>
              </a:tblPr>
              <a:tblGrid>
                <a:gridCol w="5597963">
                  <a:extLst>
                    <a:ext uri="{9D8B030D-6E8A-4147-A177-3AD203B41FA5}">
                      <a16:colId xmlns:a16="http://schemas.microsoft.com/office/drawing/2014/main" val="37218500"/>
                    </a:ext>
                  </a:extLst>
                </a:gridCol>
                <a:gridCol w="2690187">
                  <a:extLst>
                    <a:ext uri="{9D8B030D-6E8A-4147-A177-3AD203B41FA5}">
                      <a16:colId xmlns:a16="http://schemas.microsoft.com/office/drawing/2014/main" val="1822448599"/>
                    </a:ext>
                  </a:extLst>
                </a:gridCol>
                <a:gridCol w="2729748">
                  <a:extLst>
                    <a:ext uri="{9D8B030D-6E8A-4147-A177-3AD203B41FA5}">
                      <a16:colId xmlns:a16="http://schemas.microsoft.com/office/drawing/2014/main" val="3444039168"/>
                    </a:ext>
                  </a:extLst>
                </a:gridCol>
              </a:tblGrid>
              <a:tr h="308249">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2908900"/>
                  </a:ext>
                </a:extLst>
              </a:tr>
              <a:tr h="308249">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0240035"/>
                  </a:ext>
                </a:extLst>
              </a:tr>
              <a:tr h="308249">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National FLPA</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International FIAP</a:t>
                      </a:r>
                      <a:endParaRPr lang="de-D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2492505"/>
                  </a:ext>
                </a:extLst>
              </a:tr>
              <a:tr h="308249">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3997626"/>
                  </a:ext>
                </a:extLst>
              </a:tr>
              <a:tr h="308249">
                <a:tc>
                  <a:txBody>
                    <a:bodyPr/>
                    <a:lstStyle/>
                    <a:p>
                      <a:pPr algn="ctr" fontAlgn="b"/>
                      <a:r>
                        <a:rPr lang="de-DE" sz="1800" u="none" strike="noStrike" dirty="0" err="1">
                          <a:effectLst/>
                        </a:rPr>
                        <a:t>Acceptatiounen</a:t>
                      </a:r>
                      <a:r>
                        <a:rPr lang="de-DE" sz="1800" u="none" strike="noStrike" dirty="0">
                          <a:effectLst/>
                        </a:rPr>
                        <a:t> um Salon National</a:t>
                      </a:r>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15</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5095732"/>
                  </a:ext>
                </a:extLst>
              </a:tr>
              <a:tr h="308249">
                <a:tc>
                  <a:txBody>
                    <a:bodyPr/>
                    <a:lstStyle/>
                    <a:p>
                      <a:pPr algn="ctr" fontAlgn="b"/>
                      <a:r>
                        <a:rPr lang="de-DE" sz="1800" u="none" strike="noStrike" dirty="0" err="1">
                          <a:effectLst/>
                        </a:rPr>
                        <a:t>Acceptatiounen</a:t>
                      </a:r>
                      <a:r>
                        <a:rPr lang="de-DE" sz="1800" u="none" strike="noStrike" dirty="0">
                          <a:effectLst/>
                        </a:rPr>
                        <a:t>: </a:t>
                      </a:r>
                      <a:r>
                        <a:rPr lang="de-DE" sz="1800" u="none" strike="noStrike">
                          <a:effectLst/>
                        </a:rPr>
                        <a:t>national Concours‘en </a:t>
                      </a:r>
                      <a:r>
                        <a:rPr lang="de-DE" sz="1800" u="none" strike="noStrike" dirty="0">
                          <a:effectLst/>
                        </a:rPr>
                        <a:t>FLPA</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45</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6150858"/>
                  </a:ext>
                </a:extLst>
              </a:tr>
              <a:tr h="308249">
                <a:tc>
                  <a:txBody>
                    <a:bodyPr/>
                    <a:lstStyle/>
                    <a:p>
                      <a:pPr algn="ctr" fontAlgn="b"/>
                      <a:r>
                        <a:rPr lang="de-DE" sz="1800" u="none" strike="noStrike" dirty="0" err="1">
                          <a:effectLst/>
                        </a:rPr>
                        <a:t>Acceptatiounen</a:t>
                      </a:r>
                      <a:r>
                        <a:rPr lang="de-DE" sz="1800" u="none" strike="noStrike" dirty="0">
                          <a:effectLst/>
                        </a:rPr>
                        <a:t>:  national FLPA oder international FIAP</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40</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7602965"/>
                  </a:ext>
                </a:extLst>
              </a:tr>
              <a:tr h="308249">
                <a:tc>
                  <a:txBody>
                    <a:bodyPr/>
                    <a:lstStyle/>
                    <a:p>
                      <a:pPr algn="ctr" fontAlgn="b"/>
                      <a:r>
                        <a:rPr lang="de-DE" sz="1800" u="none" strike="noStrike" dirty="0">
                          <a:effectLst/>
                        </a:rPr>
                        <a:t>Gesamt </a:t>
                      </a:r>
                      <a:r>
                        <a:rPr lang="de-DE" sz="1800" u="none" strike="noStrike" dirty="0" err="1">
                          <a:effectLst/>
                        </a:rPr>
                        <a:t>Acceptatiounen</a:t>
                      </a:r>
                      <a:r>
                        <a:rPr lang="de-DE" sz="1800" u="none" strike="noStrike" dirty="0">
                          <a:effectLst/>
                        </a:rPr>
                        <a:t> national</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100</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4594663"/>
                  </a:ext>
                </a:extLst>
              </a:tr>
              <a:tr h="308249">
                <a:tc>
                  <a:txBody>
                    <a:bodyPr/>
                    <a:lstStyle/>
                    <a:p>
                      <a:pPr algn="ctr" fontAlgn="b"/>
                      <a:r>
                        <a:rPr lang="de-DE" sz="1800" u="none" strike="noStrike" dirty="0">
                          <a:effectLst/>
                        </a:rPr>
                        <a:t>Gesamt </a:t>
                      </a:r>
                      <a:r>
                        <a:rPr lang="de-DE" sz="1800" u="none" strike="noStrike" dirty="0" err="1">
                          <a:effectLst/>
                        </a:rPr>
                        <a:t>Acceptatiounen</a:t>
                      </a:r>
                      <a:r>
                        <a:rPr lang="de-DE" sz="1800" u="none" strike="noStrike" dirty="0">
                          <a:effectLst/>
                        </a:rPr>
                        <a:t> international</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250</a:t>
                      </a:r>
                      <a:endParaRPr lang="de-D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951883"/>
                  </a:ext>
                </a:extLst>
              </a:tr>
              <a:tr h="308249">
                <a:tc>
                  <a:txBody>
                    <a:bodyPr/>
                    <a:lstStyle/>
                    <a:p>
                      <a:pPr algn="ctr" fontAlgn="b"/>
                      <a:r>
                        <a:rPr lang="de-DE" sz="1800" u="none" strike="noStrike" dirty="0" err="1">
                          <a:effectLst/>
                        </a:rPr>
                        <a:t>Fotoen</a:t>
                      </a:r>
                      <a:r>
                        <a:rPr lang="de-DE" sz="1800" u="none" strike="noStrike" dirty="0">
                          <a:effectLst/>
                        </a:rPr>
                        <a:t> national</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30</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9121767"/>
                  </a:ext>
                </a:extLst>
              </a:tr>
              <a:tr h="308249">
                <a:tc>
                  <a:txBody>
                    <a:bodyPr/>
                    <a:lstStyle/>
                    <a:p>
                      <a:pPr algn="ctr" fontAlgn="b"/>
                      <a:r>
                        <a:rPr lang="de-DE" sz="1800" u="none" strike="noStrike" dirty="0" err="1">
                          <a:effectLst/>
                        </a:rPr>
                        <a:t>Fotoen</a:t>
                      </a:r>
                      <a:r>
                        <a:rPr lang="de-DE" sz="1800" u="none" strike="noStrike" dirty="0">
                          <a:effectLst/>
                        </a:rPr>
                        <a:t> international</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50</a:t>
                      </a:r>
                      <a:endParaRPr lang="de-D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4753973"/>
                  </a:ext>
                </a:extLst>
              </a:tr>
              <a:tr h="308249">
                <a:tc>
                  <a:txBody>
                    <a:bodyPr/>
                    <a:lstStyle/>
                    <a:p>
                      <a:pPr algn="ctr" fontAlgn="b"/>
                      <a:r>
                        <a:rPr lang="de-DE" sz="1800" u="none" strike="noStrike" dirty="0" err="1">
                          <a:effectLst/>
                        </a:rPr>
                        <a:t>Länner</a:t>
                      </a:r>
                      <a:endParaRPr lang="de-DE" sz="1800" b="0" i="0" u="none" strike="noStrike" dirty="0" err="1">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20</a:t>
                      </a:r>
                      <a:endParaRPr lang="de-D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7208008"/>
                  </a:ext>
                </a:extLst>
              </a:tr>
              <a:tr h="308249">
                <a:tc>
                  <a:txBody>
                    <a:bodyPr/>
                    <a:lstStyle/>
                    <a:p>
                      <a:pPr algn="ctr" fontAlgn="b"/>
                      <a:r>
                        <a:rPr lang="de-DE" sz="1800" u="none" strike="noStrike" dirty="0">
                          <a:effectLst/>
                        </a:rPr>
                        <a:t>Salons </a:t>
                      </a:r>
                      <a:r>
                        <a:rPr lang="de-DE" sz="1800" u="none" strike="noStrike" dirty="0" err="1">
                          <a:effectLst/>
                        </a:rPr>
                        <a:t>Internationaux</a:t>
                      </a:r>
                      <a:r>
                        <a:rPr lang="de-DE" sz="1800" u="none" strike="noStrike" dirty="0">
                          <a:effectLst/>
                        </a:rPr>
                        <a:t> </a:t>
                      </a:r>
                      <a:r>
                        <a:rPr lang="de-DE" sz="1800" u="none" strike="noStrike" dirty="0" smtClean="0">
                          <a:effectLst/>
                        </a:rPr>
                        <a:t>FIAP !!!! PSA zielt </a:t>
                      </a:r>
                      <a:r>
                        <a:rPr lang="de-DE" sz="1800" u="none" strike="noStrike" dirty="0" err="1" smtClean="0">
                          <a:effectLst/>
                        </a:rPr>
                        <a:t>net</a:t>
                      </a:r>
                      <a:r>
                        <a:rPr lang="de-DE" sz="1800" u="none" strike="noStrike" dirty="0" smtClean="0">
                          <a:effectLst/>
                        </a:rPr>
                        <a:t> !!!!!</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30</a:t>
                      </a:r>
                      <a:endParaRPr lang="de-D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5546167"/>
                  </a:ext>
                </a:extLst>
              </a:tr>
              <a:tr h="308249">
                <a:tc>
                  <a:txBody>
                    <a:bodyPr/>
                    <a:lstStyle/>
                    <a:p>
                      <a:pPr algn="ctr" fontAlgn="b"/>
                      <a:r>
                        <a:rPr lang="de-DE" sz="1800" u="none" strike="noStrike" smtClean="0">
                          <a:effectLst/>
                        </a:rPr>
                        <a:t>Fotoen: </a:t>
                      </a:r>
                      <a:r>
                        <a:rPr lang="de-DE" sz="1800" u="none" strike="noStrike" dirty="0">
                          <a:effectLst/>
                        </a:rPr>
                        <a:t>Prints</a:t>
                      </a:r>
                      <a:endParaRPr lang="de-D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12</a:t>
                      </a:r>
                      <a:endParaRPr lang="de-D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0393176"/>
                  </a:ext>
                </a:extLst>
              </a:tr>
              <a:tr h="308249">
                <a:tc>
                  <a:txBody>
                    <a:bodyPr/>
                    <a:lstStyle/>
                    <a:p>
                      <a:pPr algn="ctr" fontAlgn="b"/>
                      <a:r>
                        <a:rPr lang="de-DE" sz="1800" u="none" strike="noStrike" smtClean="0">
                          <a:effectLst/>
                        </a:rPr>
                        <a:t>Fotoë </a:t>
                      </a:r>
                      <a:r>
                        <a:rPr lang="de-DE" sz="1800" u="none" strike="noStrike" dirty="0" err="1">
                          <a:effectLst/>
                        </a:rPr>
                        <a:t>mat</a:t>
                      </a:r>
                      <a:r>
                        <a:rPr lang="de-DE" sz="1800" u="none" strike="noStrike" dirty="0">
                          <a:effectLst/>
                        </a:rPr>
                        <a:t> </a:t>
                      </a:r>
                      <a:r>
                        <a:rPr lang="de-DE" sz="1800" u="none" strike="noStrike" dirty="0" err="1">
                          <a:effectLst/>
                        </a:rPr>
                        <a:t>minimum</a:t>
                      </a:r>
                      <a:r>
                        <a:rPr lang="de-DE" sz="1800" u="none" strike="noStrike" dirty="0">
                          <a:effectLst/>
                        </a:rPr>
                        <a:t> 3 </a:t>
                      </a:r>
                      <a:r>
                        <a:rPr lang="de-DE" sz="1800" u="none" strike="noStrike" dirty="0" err="1">
                          <a:effectLst/>
                        </a:rPr>
                        <a:t>Acceptatiounen</a:t>
                      </a:r>
                      <a:endParaRPr lang="de-DE" sz="1800" b="0" i="0" u="none" strike="noStrike" dirty="0" err="1">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5 </a:t>
                      </a:r>
                      <a:r>
                        <a:rPr lang="de-DE" sz="1800" u="none" strike="noStrike" dirty="0" err="1">
                          <a:effectLst/>
                        </a:rPr>
                        <a:t>anerer</a:t>
                      </a:r>
                      <a:r>
                        <a:rPr lang="de-DE" sz="1800" u="none" strike="noStrike" dirty="0">
                          <a:effectLst/>
                        </a:rPr>
                        <a:t> </a:t>
                      </a:r>
                      <a:r>
                        <a:rPr lang="de-DE" sz="1800" u="none" strike="noStrike" dirty="0" err="1">
                          <a:effectLst/>
                        </a:rPr>
                        <a:t>wéi</a:t>
                      </a:r>
                      <a:r>
                        <a:rPr lang="de-DE" sz="1800" u="none" strike="noStrike" dirty="0">
                          <a:effectLst/>
                        </a:rPr>
                        <a:t> </a:t>
                      </a:r>
                      <a:r>
                        <a:rPr lang="de-DE" sz="1800" u="none" strike="noStrike" dirty="0" err="1">
                          <a:effectLst/>
                        </a:rPr>
                        <a:t>fir</a:t>
                      </a:r>
                      <a:r>
                        <a:rPr lang="de-DE" sz="1800" u="none" strike="noStrike" dirty="0">
                          <a:effectLst/>
                        </a:rPr>
                        <a:t> den AFIAP</a:t>
                      </a:r>
                      <a:endParaRPr lang="de-D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5616956"/>
                  </a:ext>
                </a:extLst>
              </a:tr>
              <a:tr h="308249">
                <a:tc>
                  <a:txBody>
                    <a:bodyPr/>
                    <a:lstStyle/>
                    <a:p>
                      <a:pPr algn="ctr" fontAlgn="b"/>
                      <a:r>
                        <a:rPr lang="de-DE" sz="1800" u="none" strike="noStrike" smtClean="0">
                          <a:effectLst/>
                        </a:rPr>
                        <a:t>Fotoë </a:t>
                      </a:r>
                      <a:r>
                        <a:rPr lang="de-DE" sz="1800" u="none" strike="noStrike" dirty="0" err="1">
                          <a:effectLst/>
                        </a:rPr>
                        <a:t>mat</a:t>
                      </a:r>
                      <a:r>
                        <a:rPr lang="de-DE" sz="1800" u="none" strike="noStrike" dirty="0">
                          <a:effectLst/>
                        </a:rPr>
                        <a:t> </a:t>
                      </a:r>
                      <a:r>
                        <a:rPr lang="de-DE" sz="1800" u="none" strike="noStrike" dirty="0" err="1">
                          <a:effectLst/>
                        </a:rPr>
                        <a:t>Auszeechnungen</a:t>
                      </a:r>
                      <a:r>
                        <a:rPr lang="de-DE" sz="1800" u="none" strike="noStrike" dirty="0">
                          <a:effectLst/>
                        </a:rPr>
                        <a:t> an 2 </a:t>
                      </a:r>
                      <a:r>
                        <a:rPr lang="de-DE" sz="1800" u="none" strike="noStrike" dirty="0" err="1">
                          <a:effectLst/>
                        </a:rPr>
                        <a:t>verschiddene</a:t>
                      </a:r>
                      <a:r>
                        <a:rPr lang="de-DE" sz="1800" u="none" strike="noStrike" dirty="0">
                          <a:effectLst/>
                        </a:rPr>
                        <a:t> </a:t>
                      </a:r>
                      <a:r>
                        <a:rPr lang="de-DE" sz="1800" u="none" strike="noStrike" dirty="0" err="1">
                          <a:effectLst/>
                        </a:rPr>
                        <a:t>Länner</a:t>
                      </a:r>
                      <a:endParaRPr lang="de-DE" sz="1800" b="0" i="0" u="none" strike="noStrike" dirty="0" err="1">
                        <a:solidFill>
                          <a:srgbClr val="000000"/>
                        </a:solidFill>
                        <a:effectLst/>
                        <a:latin typeface="Calibri" panose="020F0502020204030204" pitchFamily="34" charset="0"/>
                      </a:endParaRPr>
                    </a:p>
                  </a:txBody>
                  <a:tcPr marL="9525" marR="9525" marT="9525" marB="0" anchor="b"/>
                </a:tc>
                <a:tc>
                  <a:txBody>
                    <a:bodyPr/>
                    <a:lstStyle/>
                    <a:p>
                      <a:pPr algn="ctr" fontAlgn="b"/>
                      <a:endParaRPr lang="de-D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dirty="0">
                          <a:effectLst/>
                        </a:rPr>
                        <a:t>2</a:t>
                      </a:r>
                      <a:endParaRPr lang="de-D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9934374"/>
                  </a:ext>
                </a:extLst>
              </a:tr>
            </a:tbl>
          </a:graphicData>
        </a:graphic>
      </p:graphicFrame>
    </p:spTree>
    <p:extLst>
      <p:ext uri="{BB962C8B-B14F-4D97-AF65-F5344CB8AC3E}">
        <p14:creationId xmlns:p14="http://schemas.microsoft.com/office/powerpoint/2010/main" val="2847041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56458" y="0"/>
            <a:ext cx="11055927" cy="841394"/>
          </a:xfrm>
        </p:spPr>
        <p:txBody>
          <a:bodyPr>
            <a:normAutofit/>
          </a:bodyPr>
          <a:lstStyle/>
          <a:p>
            <a:r>
              <a:rPr lang="fr-CH" dirty="0" err="1"/>
              <a:t>Aktuellt</a:t>
            </a:r>
            <a:r>
              <a:rPr lang="fr-CH" dirty="0"/>
              <a:t> </a:t>
            </a:r>
            <a:r>
              <a:rPr lang="fr-CH" dirty="0" err="1"/>
              <a:t>Reglement</a:t>
            </a:r>
            <a:r>
              <a:rPr lang="fr-CH" dirty="0"/>
              <a:t> </a:t>
            </a:r>
            <a:r>
              <a:rPr lang="fr-CH" dirty="0" err="1"/>
              <a:t>vun</a:t>
            </a:r>
            <a:r>
              <a:rPr lang="fr-CH" dirty="0"/>
              <a:t> der FLPA a </a:t>
            </a:r>
            <a:r>
              <a:rPr lang="fr-CH" dirty="0" err="1"/>
              <a:t>Propositioun</a:t>
            </a:r>
            <a:r>
              <a:rPr lang="fr-CH" dirty="0"/>
              <a:t> </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659266570"/>
              </p:ext>
            </p:extLst>
          </p:nvPr>
        </p:nvGraphicFramePr>
        <p:xfrm>
          <a:off x="450850" y="720745"/>
          <a:ext cx="11361535" cy="6075145"/>
        </p:xfrm>
        <a:graphic>
          <a:graphicData uri="http://schemas.openxmlformats.org/drawingml/2006/table">
            <a:tbl>
              <a:tblPr>
                <a:tableStyleId>{5C22544A-7EE6-4342-B048-85BDC9FD1C3A}</a:tableStyleId>
              </a:tblPr>
              <a:tblGrid>
                <a:gridCol w="6532994">
                  <a:extLst>
                    <a:ext uri="{9D8B030D-6E8A-4147-A177-3AD203B41FA5}">
                      <a16:colId xmlns:a16="http://schemas.microsoft.com/office/drawing/2014/main" val="746527849"/>
                    </a:ext>
                  </a:extLst>
                </a:gridCol>
                <a:gridCol w="2278538">
                  <a:extLst>
                    <a:ext uri="{9D8B030D-6E8A-4147-A177-3AD203B41FA5}">
                      <a16:colId xmlns:a16="http://schemas.microsoft.com/office/drawing/2014/main" val="397745144"/>
                    </a:ext>
                  </a:extLst>
                </a:gridCol>
                <a:gridCol w="2550003">
                  <a:extLst>
                    <a:ext uri="{9D8B030D-6E8A-4147-A177-3AD203B41FA5}">
                      <a16:colId xmlns:a16="http://schemas.microsoft.com/office/drawing/2014/main" val="1731158878"/>
                    </a:ext>
                  </a:extLst>
                </a:gridCol>
              </a:tblGrid>
              <a:tr h="190600">
                <a:tc>
                  <a:txBody>
                    <a:bodyPr/>
                    <a:lstStyle/>
                    <a:p>
                      <a:pPr algn="l" fontAlgn="b"/>
                      <a:endParaRPr lang="de-DE" sz="1000" b="0" i="0" u="none" strike="noStrike" dirty="0">
                        <a:effectLst/>
                        <a:latin typeface="Arial" panose="020B0604020202020204" pitchFamily="34" charset="0"/>
                      </a:endParaRPr>
                    </a:p>
                  </a:txBody>
                  <a:tcPr marL="9525" marR="9525" marT="9525" marB="0" anchor="b"/>
                </a:tc>
                <a:tc>
                  <a:txBody>
                    <a:bodyPr/>
                    <a:lstStyle/>
                    <a:p>
                      <a:pPr algn="ctr" fontAlgn="b"/>
                      <a:endParaRPr lang="de-DE" sz="1000" b="0" i="0" u="none" strike="noStrike">
                        <a:effectLst/>
                        <a:latin typeface="Arial" panose="020B0604020202020204" pitchFamily="34" charset="0"/>
                      </a:endParaRPr>
                    </a:p>
                  </a:txBody>
                  <a:tcPr marL="9525" marR="9525" marT="9525" marB="0" anchor="b"/>
                </a:tc>
                <a:tc>
                  <a:txBody>
                    <a:bodyPr/>
                    <a:lstStyle/>
                    <a:p>
                      <a:pPr algn="ctr" fontAlgn="b"/>
                      <a:endParaRPr lang="de-DE"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841425909"/>
                  </a:ext>
                </a:extLst>
              </a:tr>
              <a:tr h="270913">
                <a:tc>
                  <a:txBody>
                    <a:bodyPr/>
                    <a:lstStyle/>
                    <a:p>
                      <a:pPr algn="l" fontAlgn="b"/>
                      <a:r>
                        <a:rPr lang="fr-FR" sz="1800" u="none" strike="noStrike" dirty="0" err="1">
                          <a:effectLst/>
                        </a:rPr>
                        <a:t>Aktuellt</a:t>
                      </a:r>
                      <a:r>
                        <a:rPr lang="fr-FR" sz="1800" u="none" strike="noStrike" baseline="0" dirty="0">
                          <a:effectLst/>
                        </a:rPr>
                        <a:t> </a:t>
                      </a:r>
                      <a:r>
                        <a:rPr lang="fr-FR" sz="1800" u="none" strike="noStrike" baseline="0" dirty="0" err="1">
                          <a:effectLst/>
                        </a:rPr>
                        <a:t>Re</a:t>
                      </a:r>
                      <a:r>
                        <a:rPr lang="fr-FR" sz="1800" u="none" strike="noStrike" dirty="0" err="1">
                          <a:effectLst/>
                        </a:rPr>
                        <a:t>glement</a:t>
                      </a:r>
                      <a:r>
                        <a:rPr lang="fr-FR" sz="1800" u="none" strike="noStrike" dirty="0">
                          <a:effectLst/>
                        </a:rPr>
                        <a:t> </a:t>
                      </a:r>
                      <a:r>
                        <a:rPr lang="fr-FR" sz="1800" u="none" strike="noStrike" dirty="0" err="1">
                          <a:effectLst/>
                        </a:rPr>
                        <a:t>vun</a:t>
                      </a:r>
                      <a:r>
                        <a:rPr lang="fr-FR" sz="1800" u="none" strike="noStrike" dirty="0">
                          <a:effectLst/>
                        </a:rPr>
                        <a:t> der FLPA </a:t>
                      </a:r>
                      <a:r>
                        <a:rPr lang="fr-FR" sz="1800" u="none" strike="noStrike" dirty="0" err="1">
                          <a:effectLst/>
                        </a:rPr>
                        <a:t>fir</a:t>
                      </a:r>
                      <a:r>
                        <a:rPr lang="fr-FR" sz="1800" u="none" strike="noStrike" dirty="0">
                          <a:effectLst/>
                        </a:rPr>
                        <a:t> den EFIAP</a:t>
                      </a:r>
                      <a:endParaRPr lang="fr-FR" sz="1800" b="0" i="0" u="none" strike="noStrike" dirty="0">
                        <a:effectLst/>
                        <a:latin typeface="Arial" panose="020B0604020202020204" pitchFamily="34" charset="0"/>
                      </a:endParaRPr>
                    </a:p>
                  </a:txBody>
                  <a:tcPr marL="9525" marR="9525" marT="9525" marB="0" anchor="b"/>
                </a:tc>
                <a:tc>
                  <a:txBody>
                    <a:bodyPr/>
                    <a:lstStyle/>
                    <a:p>
                      <a:pPr algn="ctr" fontAlgn="b"/>
                      <a:r>
                        <a:rPr lang="de-DE" sz="1800" u="none" strike="noStrike" dirty="0">
                          <a:effectLst/>
                        </a:rPr>
                        <a:t>Aktuell</a:t>
                      </a:r>
                      <a:endParaRPr lang="de-DE" sz="1800" b="0" i="0" u="none" strike="noStrike" dirty="0">
                        <a:effectLst/>
                        <a:latin typeface="Arial" panose="020B0604020202020204" pitchFamily="34" charset="0"/>
                      </a:endParaRPr>
                    </a:p>
                  </a:txBody>
                  <a:tcPr marL="9525" marR="9525" marT="9525" marB="0" anchor="b"/>
                </a:tc>
                <a:tc>
                  <a:txBody>
                    <a:bodyPr/>
                    <a:lstStyle/>
                    <a:p>
                      <a:pPr algn="ctr" fontAlgn="b"/>
                      <a:r>
                        <a:rPr lang="fr-CH" sz="1800" b="0" i="0" u="none" strike="noStrike" dirty="0" err="1">
                          <a:effectLst/>
                          <a:latin typeface="Arial" panose="020B0604020202020204" pitchFamily="34" charset="0"/>
                        </a:rPr>
                        <a:t>Propositioun</a:t>
                      </a:r>
                      <a:endParaRPr lang="de-DE"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743157040"/>
                  </a:ext>
                </a:extLst>
              </a:tr>
              <a:tr h="270913">
                <a:tc>
                  <a:txBody>
                    <a:bodyPr/>
                    <a:lstStyle/>
                    <a:p>
                      <a:pPr algn="l" fontAlgn="b"/>
                      <a:endParaRPr lang="de-DE" sz="1800" b="0" i="0" u="none" strike="noStrike" dirty="0">
                        <a:effectLst/>
                        <a:latin typeface="Arial" panose="020B0604020202020204" pitchFamily="34" charset="0"/>
                      </a:endParaRPr>
                    </a:p>
                  </a:txBody>
                  <a:tcPr marL="9525" marR="9525" marT="9525" marB="0" anchor="b"/>
                </a:tc>
                <a:tc>
                  <a:txBody>
                    <a:bodyPr/>
                    <a:lstStyle/>
                    <a:p>
                      <a:pPr algn="ctr" fontAlgn="b"/>
                      <a:r>
                        <a:rPr lang="de-DE" sz="1800" u="none" strike="noStrike" dirty="0" err="1">
                          <a:effectLst/>
                        </a:rPr>
                        <a:t>A</a:t>
                      </a:r>
                      <a:r>
                        <a:rPr lang="de-DE" sz="1800" u="none" strike="noStrike">
                          <a:effectLst/>
                        </a:rPr>
                        <a:t>cceptatiounen</a:t>
                      </a:r>
                      <a:endParaRPr lang="de-DE" sz="1800" b="0" i="0" u="none" strike="noStrike" dirty="0">
                        <a:effectLst/>
                        <a:latin typeface="Arial" panose="020B0604020202020204" pitchFamily="34" charset="0"/>
                      </a:endParaRPr>
                    </a:p>
                  </a:txBody>
                  <a:tcPr marL="9525" marR="9525" marT="9525" marB="0" anchor="b"/>
                </a:tc>
                <a:tc>
                  <a:txBody>
                    <a:bodyPr/>
                    <a:lstStyle/>
                    <a:p>
                      <a:pPr algn="ctr" fontAlgn="b"/>
                      <a:r>
                        <a:rPr lang="de-DE" sz="1800" u="none" strike="noStrike" dirty="0" err="1">
                          <a:effectLst/>
                        </a:rPr>
                        <a:t>A</a:t>
                      </a:r>
                      <a:r>
                        <a:rPr lang="de-DE" sz="1800" u="none" strike="noStrike">
                          <a:effectLst/>
                        </a:rPr>
                        <a:t>cceptatiounen</a:t>
                      </a:r>
                      <a:endParaRPr lang="de-DE"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068770204"/>
                  </a:ext>
                </a:extLst>
              </a:tr>
              <a:tr h="270913">
                <a:tc>
                  <a:txBody>
                    <a:bodyPr/>
                    <a:lstStyle/>
                    <a:p>
                      <a:pPr algn="l" fontAlgn="b"/>
                      <a:endParaRPr lang="de-DE" sz="1800" b="0" i="0" u="none" strike="noStrike">
                        <a:effectLst/>
                        <a:latin typeface="Arial" panose="020B0604020202020204" pitchFamily="34" charset="0"/>
                      </a:endParaRPr>
                    </a:p>
                  </a:txBody>
                  <a:tcPr marL="9525" marR="9525" marT="9525" marB="0" anchor="b"/>
                </a:tc>
                <a:tc>
                  <a:txBody>
                    <a:bodyPr/>
                    <a:lstStyle/>
                    <a:p>
                      <a:pPr algn="ctr" fontAlgn="b"/>
                      <a:endParaRPr lang="de-DE" sz="1800" b="0" i="0" u="none" strike="noStrike">
                        <a:effectLst/>
                        <a:latin typeface="Arial" panose="020B0604020202020204" pitchFamily="34" charset="0"/>
                      </a:endParaRPr>
                    </a:p>
                  </a:txBody>
                  <a:tcPr marL="9525" marR="9525" marT="9525" marB="0" anchor="b"/>
                </a:tc>
                <a:tc>
                  <a:txBody>
                    <a:bodyPr/>
                    <a:lstStyle/>
                    <a:p>
                      <a:pPr algn="ctr" fontAlgn="b"/>
                      <a:endParaRPr lang="de-DE"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234584465"/>
                  </a:ext>
                </a:extLst>
              </a:tr>
              <a:tr h="270913">
                <a:tc>
                  <a:txBody>
                    <a:bodyPr/>
                    <a:lstStyle/>
                    <a:p>
                      <a:pPr algn="l" fontAlgn="b"/>
                      <a:r>
                        <a:rPr lang="fr-FR" sz="1800" u="none" strike="noStrike" dirty="0">
                          <a:effectLst/>
                        </a:rPr>
                        <a:t>Salon National </a:t>
                      </a:r>
                      <a:r>
                        <a:rPr lang="fr-FR" sz="1800" u="none" strike="noStrike" dirty="0" err="1">
                          <a:effectLst/>
                        </a:rPr>
                        <a:t>vun</a:t>
                      </a:r>
                      <a:r>
                        <a:rPr lang="fr-FR" sz="1800" u="none" strike="noStrike" dirty="0">
                          <a:effectLst/>
                        </a:rPr>
                        <a:t> der FLPA</a:t>
                      </a:r>
                      <a:endParaRPr lang="fr-FR" sz="1800" b="0" i="0" u="none" strike="noStrike" dirty="0">
                        <a:effectLst/>
                        <a:latin typeface="Arial" panose="020B0604020202020204" pitchFamily="34" charset="0"/>
                      </a:endParaRPr>
                    </a:p>
                  </a:txBody>
                  <a:tcPr marL="9525" marR="9525" marT="9525" marB="0" anchor="b"/>
                </a:tc>
                <a:tc>
                  <a:txBody>
                    <a:bodyPr/>
                    <a:lstStyle/>
                    <a:p>
                      <a:pPr algn="ctr" fontAlgn="b"/>
                      <a:r>
                        <a:rPr lang="de-DE" sz="1800" u="none" strike="noStrike" dirty="0">
                          <a:solidFill>
                            <a:srgbClr val="FF0000"/>
                          </a:solidFill>
                          <a:effectLst/>
                        </a:rPr>
                        <a:t>15</a:t>
                      </a:r>
                      <a:endParaRPr lang="de-DE" sz="1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de-DE" sz="1800" u="none" strike="noStrike" dirty="0">
                          <a:solidFill>
                            <a:srgbClr val="00B050"/>
                          </a:solidFill>
                          <a:effectLst/>
                        </a:rPr>
                        <a:t>5</a:t>
                      </a:r>
                      <a:endParaRPr lang="de-DE" sz="1800" b="0" i="0" u="none" strike="noStrike" dirty="0">
                        <a:solidFill>
                          <a:srgbClr val="00B05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30942747"/>
                  </a:ext>
                </a:extLst>
              </a:tr>
              <a:tr h="270913">
                <a:tc>
                  <a:txBody>
                    <a:bodyPr/>
                    <a:lstStyle/>
                    <a:p>
                      <a:pPr algn="l" fontAlgn="b"/>
                      <a:r>
                        <a:rPr lang="fr-FR" sz="1800" u="none" strike="noStrike">
                          <a:effectLst/>
                        </a:rPr>
                        <a:t>National Concours’en mat Patronage FLPA a </a:t>
                      </a:r>
                      <a:r>
                        <a:rPr lang="fr-FR" sz="1800" u="none" strike="noStrike" dirty="0">
                          <a:effectLst/>
                        </a:rPr>
                        <a:t>Salon National</a:t>
                      </a:r>
                      <a:endParaRPr lang="fr-FR" sz="1800" b="0" i="0" u="none" strike="noStrike" dirty="0">
                        <a:effectLst/>
                        <a:latin typeface="Arial" panose="020B0604020202020204" pitchFamily="34" charset="0"/>
                      </a:endParaRPr>
                    </a:p>
                  </a:txBody>
                  <a:tcPr marL="9525" marR="9525" marT="9525" marB="0" anchor="b"/>
                </a:tc>
                <a:tc>
                  <a:txBody>
                    <a:bodyPr/>
                    <a:lstStyle/>
                    <a:p>
                      <a:pPr algn="ctr" fontAlgn="b"/>
                      <a:r>
                        <a:rPr lang="de-DE" sz="1800" u="none" strike="noStrike" dirty="0">
                          <a:solidFill>
                            <a:srgbClr val="FF0000"/>
                          </a:solidFill>
                          <a:effectLst/>
                        </a:rPr>
                        <a:t>45</a:t>
                      </a:r>
                      <a:endParaRPr lang="de-DE" sz="1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de-DE" sz="1800" u="none" strike="noStrike" dirty="0">
                          <a:solidFill>
                            <a:srgbClr val="00B050"/>
                          </a:solidFill>
                          <a:effectLst/>
                        </a:rPr>
                        <a:t>30</a:t>
                      </a:r>
                      <a:endParaRPr lang="de-DE" sz="1800" b="0" i="0" u="none" strike="noStrike" dirty="0">
                        <a:solidFill>
                          <a:srgbClr val="00B05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43384297"/>
                  </a:ext>
                </a:extLst>
              </a:tr>
              <a:tr h="532736">
                <a:tc>
                  <a:txBody>
                    <a:bodyPr/>
                    <a:lstStyle/>
                    <a:p>
                      <a:pPr algn="l" fontAlgn="b"/>
                      <a:r>
                        <a:rPr lang="fr-FR" sz="1800" u="none" strike="noStrike">
                          <a:effectLst/>
                        </a:rPr>
                        <a:t>National Concours’en mat Patronage FLPA a </a:t>
                      </a:r>
                      <a:r>
                        <a:rPr lang="fr-FR" sz="1800" u="none" strike="noStrike" dirty="0">
                          <a:effectLst/>
                        </a:rPr>
                        <a:t>Salon </a:t>
                      </a:r>
                      <a:r>
                        <a:rPr lang="fr-FR" sz="1800" u="none" strike="noStrike">
                          <a:effectLst/>
                        </a:rPr>
                        <a:t>National a Salon’en mat Patronage </a:t>
                      </a:r>
                      <a:r>
                        <a:rPr lang="fr-FR" sz="1800" u="none" strike="noStrike" dirty="0">
                          <a:effectLst/>
                        </a:rPr>
                        <a:t>FIAP</a:t>
                      </a:r>
                      <a:endParaRPr lang="fr-FR" sz="1800" b="0" i="0" u="none" strike="noStrike" dirty="0">
                        <a:effectLst/>
                        <a:latin typeface="Arial" panose="020B0604020202020204" pitchFamily="34" charset="0"/>
                      </a:endParaRPr>
                    </a:p>
                  </a:txBody>
                  <a:tcPr marL="9525" marR="9525" marT="9525" marB="0" anchor="b"/>
                </a:tc>
                <a:tc>
                  <a:txBody>
                    <a:bodyPr/>
                    <a:lstStyle/>
                    <a:p>
                      <a:pPr algn="ctr" fontAlgn="b"/>
                      <a:r>
                        <a:rPr lang="de-DE" sz="1800" u="none" strike="noStrike" dirty="0">
                          <a:solidFill>
                            <a:srgbClr val="FF0000"/>
                          </a:solidFill>
                          <a:effectLst/>
                        </a:rPr>
                        <a:t>40</a:t>
                      </a:r>
                      <a:endParaRPr lang="de-DE" sz="1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de-DE" sz="1800" u="none" strike="noStrike" dirty="0">
                          <a:solidFill>
                            <a:srgbClr val="00B050"/>
                          </a:solidFill>
                          <a:effectLst/>
                        </a:rPr>
                        <a:t>65</a:t>
                      </a:r>
                      <a:endParaRPr lang="de-DE" sz="1800" b="0" i="0" u="none" strike="noStrike" dirty="0">
                        <a:solidFill>
                          <a:srgbClr val="00B05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01866178"/>
                  </a:ext>
                </a:extLst>
              </a:tr>
              <a:tr h="532736">
                <a:tc>
                  <a:txBody>
                    <a:bodyPr/>
                    <a:lstStyle/>
                    <a:p>
                      <a:pPr algn="l" fontAlgn="b"/>
                      <a:r>
                        <a:rPr lang="fr-FR" sz="1800" u="none" strike="noStrike" smtClean="0">
                          <a:effectLst/>
                        </a:rPr>
                        <a:t>Fotoen, déi verschidde si</a:t>
                      </a:r>
                      <a:r>
                        <a:rPr lang="fr-FR" sz="1800" u="none" strike="noStrike" baseline="0" smtClean="0">
                          <a:effectLst/>
                        </a:rPr>
                        <a:t> </a:t>
                      </a:r>
                      <a:r>
                        <a:rPr lang="fr-FR" sz="1800" u="none" strike="noStrike" baseline="0" err="1">
                          <a:effectLst/>
                        </a:rPr>
                        <a:t>vun</a:t>
                      </a:r>
                      <a:r>
                        <a:rPr lang="fr-FR" sz="1800" u="none" strike="noStrike" baseline="0">
                          <a:effectLst/>
                        </a:rPr>
                        <a:t> </a:t>
                      </a:r>
                      <a:r>
                        <a:rPr lang="fr-FR" sz="1800" u="none" strike="noStrike" baseline="0" smtClean="0">
                          <a:effectLst/>
                        </a:rPr>
                        <a:t>deene </a:t>
                      </a:r>
                      <a:r>
                        <a:rPr lang="fr-FR" sz="1800" u="none" strike="noStrike" baseline="0">
                          <a:effectLst/>
                        </a:rPr>
                        <a:t>50, déi </a:t>
                      </a:r>
                      <a:r>
                        <a:rPr lang="fr-FR" sz="1800" u="none" strike="noStrike" baseline="0" dirty="0" err="1">
                          <a:effectLst/>
                        </a:rPr>
                        <a:t>vun</a:t>
                      </a:r>
                      <a:r>
                        <a:rPr lang="fr-FR" sz="1800" u="none" strike="noStrike" baseline="0" dirty="0">
                          <a:effectLst/>
                        </a:rPr>
                        <a:t> der </a:t>
                      </a:r>
                      <a:r>
                        <a:rPr lang="fr-FR" sz="1800" u="none" strike="noStrike" baseline="0">
                          <a:effectLst/>
                        </a:rPr>
                        <a:t>FIAP verlaangt </a:t>
                      </a:r>
                      <a:r>
                        <a:rPr lang="fr-FR" sz="1800" u="none" strike="noStrike" baseline="0" dirty="0" err="1">
                          <a:effectLst/>
                        </a:rPr>
                        <a:t>ginn</a:t>
                      </a:r>
                      <a:endParaRPr lang="fr-FR" sz="1800" b="0" i="0" u="none" strike="noStrike" dirty="0">
                        <a:effectLst/>
                        <a:latin typeface="Arial" panose="020B0604020202020204" pitchFamily="34" charset="0"/>
                      </a:endParaRPr>
                    </a:p>
                  </a:txBody>
                  <a:tcPr marL="9525" marR="9525" marT="9525" marB="0" anchor="b"/>
                </a:tc>
                <a:tc>
                  <a:txBody>
                    <a:bodyPr/>
                    <a:lstStyle/>
                    <a:p>
                      <a:pPr algn="ctr" fontAlgn="b"/>
                      <a:r>
                        <a:rPr lang="de-DE" sz="1800" u="none" strike="noStrike" dirty="0">
                          <a:solidFill>
                            <a:srgbClr val="FF0000"/>
                          </a:solidFill>
                          <a:effectLst/>
                        </a:rPr>
                        <a:t>30</a:t>
                      </a:r>
                      <a:endParaRPr lang="de-DE" sz="1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de-DE" sz="1800" u="none" strike="noStrike" dirty="0">
                          <a:solidFill>
                            <a:srgbClr val="00B050"/>
                          </a:solidFill>
                          <a:effectLst/>
                        </a:rPr>
                        <a:t>15</a:t>
                      </a:r>
                      <a:endParaRPr lang="de-DE" sz="1800" b="0" i="0" u="none" strike="noStrike" dirty="0">
                        <a:solidFill>
                          <a:srgbClr val="00B05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40880336"/>
                  </a:ext>
                </a:extLst>
              </a:tr>
              <a:tr h="270913">
                <a:tc>
                  <a:txBody>
                    <a:bodyPr/>
                    <a:lstStyle/>
                    <a:p>
                      <a:pPr algn="l" fontAlgn="b"/>
                      <a:endParaRPr lang="de-DE" sz="1800" b="0" i="0" u="none" strike="noStrike">
                        <a:effectLst/>
                        <a:latin typeface="Arial" panose="020B0604020202020204" pitchFamily="34" charset="0"/>
                      </a:endParaRPr>
                    </a:p>
                  </a:txBody>
                  <a:tcPr marL="9525" marR="9525" marT="9525" marB="0" anchor="b"/>
                </a:tc>
                <a:tc>
                  <a:txBody>
                    <a:bodyPr/>
                    <a:lstStyle/>
                    <a:p>
                      <a:pPr algn="ctr" fontAlgn="b"/>
                      <a:endParaRPr lang="de-DE" sz="1800" b="0" i="0" u="none" strike="noStrike">
                        <a:effectLst/>
                        <a:latin typeface="Arial" panose="020B0604020202020204" pitchFamily="34" charset="0"/>
                      </a:endParaRPr>
                    </a:p>
                  </a:txBody>
                  <a:tcPr marL="9525" marR="9525" marT="9525" marB="0" anchor="b"/>
                </a:tc>
                <a:tc>
                  <a:txBody>
                    <a:bodyPr/>
                    <a:lstStyle/>
                    <a:p>
                      <a:pPr algn="ctr" fontAlgn="b"/>
                      <a:endParaRPr lang="de-DE"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302139215"/>
                  </a:ext>
                </a:extLst>
              </a:tr>
              <a:tr h="532736">
                <a:tc>
                  <a:txBody>
                    <a:bodyPr/>
                    <a:lstStyle/>
                    <a:p>
                      <a:pPr algn="l" fontAlgn="b"/>
                      <a:r>
                        <a:rPr lang="fr-FR" sz="1800" b="1" u="none" strike="noStrike" dirty="0" err="1">
                          <a:solidFill>
                            <a:srgbClr val="00B050"/>
                          </a:solidFill>
                          <a:effectLst/>
                        </a:rPr>
                        <a:t>P</a:t>
                      </a:r>
                      <a:r>
                        <a:rPr lang="fr-FR" sz="1800" b="1" u="none" strike="noStrike">
                          <a:solidFill>
                            <a:srgbClr val="00B050"/>
                          </a:solidFill>
                          <a:effectLst/>
                        </a:rPr>
                        <a:t>ropositioun</a:t>
                      </a:r>
                      <a:r>
                        <a:rPr lang="fr-FR" sz="1800" u="none" strike="noStrike">
                          <a:effectLst/>
                        </a:rPr>
                        <a:t> </a:t>
                      </a:r>
                      <a:r>
                        <a:rPr lang="fr-FR" sz="1800" u="none" strike="noStrike" dirty="0" err="1">
                          <a:effectLst/>
                        </a:rPr>
                        <a:t>fir</a:t>
                      </a:r>
                      <a:r>
                        <a:rPr lang="fr-FR" sz="1800" u="none" strike="noStrike" dirty="0">
                          <a:effectLst/>
                        </a:rPr>
                        <a:t> </a:t>
                      </a:r>
                      <a:r>
                        <a:rPr lang="fr-FR" sz="1800" u="none" strike="noStrike">
                          <a:effectLst/>
                        </a:rPr>
                        <a:t>de Salon </a:t>
                      </a:r>
                      <a:r>
                        <a:rPr lang="fr-FR" sz="1800" u="none" strike="noStrike" dirty="0">
                          <a:effectLst/>
                        </a:rPr>
                        <a:t>National </a:t>
                      </a:r>
                      <a:r>
                        <a:rPr lang="fr-FR" sz="1800" u="none" strike="noStrike">
                          <a:effectLst/>
                        </a:rPr>
                        <a:t>an national Concours’en </a:t>
                      </a:r>
                      <a:r>
                        <a:rPr lang="fr-FR" sz="1800" u="none" strike="noStrike" dirty="0" err="1">
                          <a:effectLst/>
                        </a:rPr>
                        <a:t>vun</a:t>
                      </a:r>
                      <a:r>
                        <a:rPr lang="fr-FR" sz="1800" u="none" strike="noStrike" dirty="0">
                          <a:effectLst/>
                        </a:rPr>
                        <a:t> der FLPA </a:t>
                      </a:r>
                      <a:endParaRPr lang="fr-FR" sz="1800" b="0" i="0" u="none" strike="noStrike" dirty="0">
                        <a:effectLst/>
                        <a:latin typeface="Arial" panose="020B0604020202020204" pitchFamily="34" charset="0"/>
                      </a:endParaRPr>
                    </a:p>
                  </a:txBody>
                  <a:tcPr marL="9525" marR="9525" marT="9525" marB="0" anchor="b"/>
                </a:tc>
                <a:tc>
                  <a:txBody>
                    <a:bodyPr/>
                    <a:lstStyle/>
                    <a:p>
                      <a:pPr algn="ctr" fontAlgn="b"/>
                      <a:endParaRPr lang="de-DE" sz="1800" b="0" i="0" u="none" strike="noStrike">
                        <a:effectLst/>
                        <a:latin typeface="Arial" panose="020B0604020202020204" pitchFamily="34" charset="0"/>
                      </a:endParaRPr>
                    </a:p>
                  </a:txBody>
                  <a:tcPr marL="9525" marR="9525" marT="9525" marB="0" anchor="b"/>
                </a:tc>
                <a:tc>
                  <a:txBody>
                    <a:bodyPr/>
                    <a:lstStyle/>
                    <a:p>
                      <a:pPr algn="ctr" fontAlgn="b"/>
                      <a:endParaRPr lang="de-DE"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797701873"/>
                  </a:ext>
                </a:extLst>
              </a:tr>
              <a:tr h="794558">
                <a:tc gridSpan="2">
                  <a:txBody>
                    <a:bodyPr/>
                    <a:lstStyle/>
                    <a:p>
                      <a:pPr algn="l" fontAlgn="b"/>
                      <a:r>
                        <a:rPr lang="fr-FR" sz="1800" u="none" strike="noStrike">
                          <a:effectLst/>
                        </a:rPr>
                        <a:t>Net nëmmen 2 </a:t>
                      </a:r>
                      <a:r>
                        <a:rPr lang="fr-FR" sz="1800" u="none" strike="noStrike" dirty="0" err="1">
                          <a:effectLst/>
                        </a:rPr>
                        <a:t>S</a:t>
                      </a:r>
                      <a:r>
                        <a:rPr lang="fr-FR" sz="1800" u="none" strike="noStrike">
                          <a:effectLst/>
                        </a:rPr>
                        <a:t>ectiounen </a:t>
                      </a:r>
                      <a:r>
                        <a:rPr lang="fr-FR" sz="1800" u="none" strike="noStrike" dirty="0">
                          <a:effectLst/>
                        </a:rPr>
                        <a:t>( </a:t>
                      </a:r>
                      <a:r>
                        <a:rPr lang="fr-FR" sz="1800" u="none" strike="noStrike" dirty="0" err="1">
                          <a:effectLst/>
                        </a:rPr>
                        <a:t>Color</a:t>
                      </a:r>
                      <a:r>
                        <a:rPr lang="fr-FR" sz="1800" u="none" strike="noStrike" dirty="0">
                          <a:effectLst/>
                        </a:rPr>
                        <a:t> </a:t>
                      </a:r>
                      <a:r>
                        <a:rPr lang="fr-FR" sz="1800" u="none" strike="noStrike">
                          <a:effectLst/>
                        </a:rPr>
                        <a:t>Open a </a:t>
                      </a:r>
                      <a:r>
                        <a:rPr lang="fr-FR" sz="1800" u="none" strike="noStrike" dirty="0">
                          <a:effectLst/>
                        </a:rPr>
                        <a:t>Monochrome </a:t>
                      </a:r>
                      <a:r>
                        <a:rPr lang="fr-FR" sz="1800" u="none" strike="noStrike">
                          <a:effectLst/>
                        </a:rPr>
                        <a:t>Open ), mee </a:t>
                      </a:r>
                      <a:r>
                        <a:rPr lang="fr-FR" sz="1800" u="none" strike="noStrike" err="1">
                          <a:effectLst/>
                        </a:rPr>
                        <a:t>méi</a:t>
                      </a:r>
                      <a:r>
                        <a:rPr lang="fr-FR" sz="1800" u="none" strike="noStrike">
                          <a:effectLst/>
                        </a:rPr>
                        <a:t> </a:t>
                      </a:r>
                      <a:r>
                        <a:rPr lang="fr-FR" sz="1800" u="none" strike="noStrike" baseline="0" dirty="0" err="1">
                          <a:effectLst/>
                        </a:rPr>
                        <a:t>S</a:t>
                      </a:r>
                      <a:r>
                        <a:rPr lang="fr-FR" sz="1800" u="none" strike="noStrike" baseline="0">
                          <a:effectLst/>
                        </a:rPr>
                        <a:t>ectiounen </a:t>
                      </a:r>
                      <a:r>
                        <a:rPr lang="fr-FR" sz="1800" u="none" strike="noStrike" baseline="0" dirty="0">
                          <a:effectLst/>
                        </a:rPr>
                        <a:t>op </a:t>
                      </a:r>
                      <a:r>
                        <a:rPr lang="fr-FR" sz="1800" u="none" strike="noStrike" baseline="0" dirty="0" err="1">
                          <a:effectLst/>
                        </a:rPr>
                        <a:t>engem</a:t>
                      </a:r>
                      <a:r>
                        <a:rPr lang="fr-FR" sz="1800" u="none" strike="noStrike" baseline="0" dirty="0">
                          <a:effectLst/>
                        </a:rPr>
                        <a:t> Salon, </a:t>
                      </a:r>
                      <a:r>
                        <a:rPr lang="fr-FR" sz="1800" u="none" strike="noStrike" baseline="0" err="1">
                          <a:effectLst/>
                        </a:rPr>
                        <a:t>zum</a:t>
                      </a:r>
                      <a:r>
                        <a:rPr lang="fr-FR" sz="1800" u="none" strike="noStrike" baseline="0">
                          <a:effectLst/>
                        </a:rPr>
                        <a:t> </a:t>
                      </a:r>
                      <a:r>
                        <a:rPr lang="fr-FR" sz="1800" u="none" strike="noStrike" baseline="0" dirty="0" err="1">
                          <a:effectLst/>
                        </a:rPr>
                        <a:t>B</a:t>
                      </a:r>
                      <a:r>
                        <a:rPr lang="fr-FR" sz="1800" u="none" strike="noStrike" baseline="0">
                          <a:effectLst/>
                        </a:rPr>
                        <a:t>eispill </a:t>
                      </a:r>
                      <a:r>
                        <a:rPr lang="fr-FR" sz="1800" u="none" strike="noStrike" baseline="0" dirty="0" err="1">
                          <a:effectLst/>
                        </a:rPr>
                        <a:t>Color</a:t>
                      </a:r>
                      <a:r>
                        <a:rPr lang="fr-FR" sz="1800" u="none" strike="noStrike" baseline="0" dirty="0">
                          <a:effectLst/>
                        </a:rPr>
                        <a:t> Open, Monochrome Open, Nature, Portrait, </a:t>
                      </a:r>
                      <a:r>
                        <a:rPr lang="fr-FR" sz="1800" u="none" strike="noStrike" baseline="0" dirty="0" err="1">
                          <a:effectLst/>
                        </a:rPr>
                        <a:t>Landscapes</a:t>
                      </a:r>
                      <a:r>
                        <a:rPr lang="fr-FR" sz="1800" u="none" strike="noStrike" baseline="0" dirty="0">
                          <a:effectLst/>
                        </a:rPr>
                        <a:t>, Street, </a:t>
                      </a:r>
                      <a:r>
                        <a:rPr lang="fr-FR" sz="1800" u="none" strike="noStrike" baseline="0" dirty="0" err="1">
                          <a:effectLst/>
                        </a:rPr>
                        <a:t>Travel</a:t>
                      </a:r>
                      <a:r>
                        <a:rPr lang="fr-FR" sz="1800" u="none" strike="noStrike" baseline="0" dirty="0">
                          <a:effectLst/>
                        </a:rPr>
                        <a:t>.</a:t>
                      </a:r>
                      <a:endParaRPr lang="fr-FR" sz="1800" b="0" i="0" u="none" strike="noStrike" dirty="0">
                        <a:effectLst/>
                        <a:latin typeface="Arial" panose="020B0604020202020204" pitchFamily="34" charset="0"/>
                      </a:endParaRPr>
                    </a:p>
                  </a:txBody>
                  <a:tcPr marL="9525" marR="9525" marT="9525" marB="0" anchor="b"/>
                </a:tc>
                <a:tc hMerge="1">
                  <a:txBody>
                    <a:bodyPr/>
                    <a:lstStyle/>
                    <a:p>
                      <a:endParaRPr lang="de-DE"/>
                    </a:p>
                  </a:txBody>
                  <a:tcPr/>
                </a:tc>
                <a:tc>
                  <a:txBody>
                    <a:bodyPr/>
                    <a:lstStyle/>
                    <a:p>
                      <a:pPr algn="ctr" fontAlgn="b"/>
                      <a:endParaRPr lang="de-DE"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625308626"/>
                  </a:ext>
                </a:extLst>
              </a:tr>
              <a:tr h="1056381">
                <a:tc>
                  <a:txBody>
                    <a:bodyPr/>
                    <a:lstStyle/>
                    <a:p>
                      <a:pPr algn="l" fontAlgn="b"/>
                      <a:r>
                        <a:rPr lang="fr-FR" sz="1800" b="0" i="0" u="none" strike="noStrike" err="1">
                          <a:effectLst/>
                          <a:latin typeface="+mn-lt"/>
                        </a:rPr>
                        <a:t>Well</a:t>
                      </a:r>
                      <a:r>
                        <a:rPr lang="fr-FR" sz="1800" b="0" i="0" u="none" strike="noStrike" baseline="0">
                          <a:effectLst/>
                          <a:latin typeface="+mn-lt"/>
                        </a:rPr>
                        <a:t> </a:t>
                      </a:r>
                      <a:r>
                        <a:rPr lang="fr-FR" sz="1800" b="0" i="0" u="none" strike="noStrike" baseline="0" dirty="0" err="1">
                          <a:effectLst/>
                          <a:latin typeface="+mn-lt"/>
                        </a:rPr>
                        <a:t>e</a:t>
                      </a:r>
                      <a:r>
                        <a:rPr lang="fr-FR" sz="1800" b="0" i="0" u="none" strike="noStrike" baseline="0">
                          <a:effectLst/>
                          <a:latin typeface="+mn-lt"/>
                        </a:rPr>
                        <a:t>en </a:t>
                      </a:r>
                      <a:r>
                        <a:rPr lang="fr-FR" sz="1800" b="0" i="0" u="none" strike="noStrike" baseline="0" dirty="0" err="1">
                          <a:effectLst/>
                          <a:latin typeface="+mn-lt"/>
                        </a:rPr>
                        <a:t>um</a:t>
                      </a:r>
                      <a:r>
                        <a:rPr lang="fr-FR" sz="1800" b="0" i="0" u="none" strike="noStrike" baseline="0" dirty="0">
                          <a:effectLst/>
                          <a:latin typeface="+mn-lt"/>
                        </a:rPr>
                        <a:t> Salon </a:t>
                      </a:r>
                      <a:r>
                        <a:rPr lang="fr-FR" sz="1800" b="0" i="0" u="none" strike="noStrike" baseline="0">
                          <a:effectLst/>
                          <a:latin typeface="+mn-lt"/>
                        </a:rPr>
                        <a:t>National nëmmen 8 </a:t>
                      </a:r>
                      <a:r>
                        <a:rPr lang="fr-FR" sz="1800" b="0" i="0" u="none" strike="noStrike" baseline="0" err="1">
                          <a:effectLst/>
                          <a:latin typeface="+mn-lt"/>
                        </a:rPr>
                        <a:t>F</a:t>
                      </a:r>
                      <a:r>
                        <a:rPr lang="fr-FR" sz="1800" b="0" i="0" u="none" strike="noStrike" baseline="0">
                          <a:effectLst/>
                          <a:latin typeface="+mn-lt"/>
                        </a:rPr>
                        <a:t>otoen eraschécke </a:t>
                      </a:r>
                      <a:r>
                        <a:rPr lang="fr-FR" sz="1800" b="0" i="0" u="none" strike="noStrike" baseline="0" dirty="0" err="1">
                          <a:effectLst/>
                          <a:latin typeface="+mn-lt"/>
                        </a:rPr>
                        <a:t>kann</a:t>
                      </a:r>
                      <a:r>
                        <a:rPr lang="fr-FR" sz="1800" b="0" i="0" u="none" strike="noStrike" baseline="0">
                          <a:effectLst/>
                          <a:latin typeface="+mn-lt"/>
                        </a:rPr>
                        <a:t>, kritt een, bei enger </a:t>
                      </a:r>
                      <a:r>
                        <a:rPr lang="fr-FR" sz="1800" b="0" i="0" u="none" strike="noStrike" baseline="0" dirty="0" err="1">
                          <a:effectLst/>
                          <a:latin typeface="+mn-lt"/>
                        </a:rPr>
                        <a:t>Q</a:t>
                      </a:r>
                      <a:r>
                        <a:rPr lang="fr-FR" sz="1800" b="0" i="0" u="none" strike="noStrike" baseline="0">
                          <a:effectLst/>
                          <a:latin typeface="+mn-lt"/>
                        </a:rPr>
                        <a:t>uote </a:t>
                      </a:r>
                      <a:r>
                        <a:rPr lang="fr-FR" sz="1800" b="0" i="0" u="none" strike="noStrike" baseline="0" dirty="0" err="1">
                          <a:effectLst/>
                          <a:latin typeface="+mn-lt"/>
                        </a:rPr>
                        <a:t>vun</a:t>
                      </a:r>
                      <a:r>
                        <a:rPr lang="fr-FR" sz="1800" b="0" i="0" u="none" strike="noStrike" baseline="0" dirty="0">
                          <a:effectLst/>
                          <a:latin typeface="+mn-lt"/>
                        </a:rPr>
                        <a:t> 25 </a:t>
                      </a:r>
                      <a:r>
                        <a:rPr lang="fr-FR" sz="1800" b="0" i="0" u="none" strike="noStrike" baseline="0">
                          <a:effectLst/>
                          <a:latin typeface="+mn-lt"/>
                        </a:rPr>
                        <a:t>% , am Duerchschnëtt 2 </a:t>
                      </a:r>
                      <a:r>
                        <a:rPr lang="fr-FR" sz="1800" b="0" i="0" u="none" strike="noStrike" baseline="0" err="1">
                          <a:effectLst/>
                          <a:latin typeface="+mn-lt"/>
                        </a:rPr>
                        <a:t>F</a:t>
                      </a:r>
                      <a:r>
                        <a:rPr lang="fr-FR" sz="1800" b="0" i="0" u="none" strike="noStrike" baseline="0">
                          <a:effectLst/>
                          <a:latin typeface="+mn-lt"/>
                        </a:rPr>
                        <a:t>otoen acceptéiert. Op déi Manéier brauch ee Joeren, nëmme </a:t>
                      </a:r>
                      <a:r>
                        <a:rPr lang="fr-FR" sz="1800" b="0" i="0" u="none" strike="noStrike" baseline="0" err="1">
                          <a:effectLst/>
                          <a:latin typeface="+mn-lt"/>
                        </a:rPr>
                        <a:t>fir</a:t>
                      </a:r>
                      <a:r>
                        <a:rPr lang="fr-FR" sz="1800" b="0" i="0" u="none" strike="noStrike" baseline="0">
                          <a:effectLst/>
                          <a:latin typeface="+mn-lt"/>
                        </a:rPr>
                        <a:t> déi </a:t>
                      </a:r>
                      <a:r>
                        <a:rPr lang="fr-FR" sz="1800" b="0" i="0" u="none" strike="noStrike" baseline="0" dirty="0" err="1">
                          <a:effectLst/>
                          <a:latin typeface="+mn-lt"/>
                        </a:rPr>
                        <a:t>A</a:t>
                      </a:r>
                      <a:r>
                        <a:rPr lang="fr-FR" sz="1800" b="0" i="0" u="none" strike="noStrike" baseline="0">
                          <a:effectLst/>
                          <a:latin typeface="+mn-lt"/>
                        </a:rPr>
                        <a:t>cceptatiounen </a:t>
                      </a:r>
                      <a:r>
                        <a:rPr lang="fr-FR" sz="1800" b="0" i="0" u="none" strike="noStrike" baseline="0" dirty="0" err="1">
                          <a:effectLst/>
                          <a:latin typeface="+mn-lt"/>
                        </a:rPr>
                        <a:t>vum</a:t>
                      </a:r>
                      <a:r>
                        <a:rPr lang="fr-FR" sz="1800" b="0" i="0" u="none" strike="noStrike" baseline="0" dirty="0">
                          <a:effectLst/>
                          <a:latin typeface="+mn-lt"/>
                        </a:rPr>
                        <a:t> Salon National </a:t>
                      </a:r>
                      <a:r>
                        <a:rPr lang="fr-FR" sz="1800" b="0" i="0" u="none" strike="noStrike" baseline="0" dirty="0" err="1">
                          <a:effectLst/>
                          <a:latin typeface="+mn-lt"/>
                        </a:rPr>
                        <a:t>zesummen</a:t>
                      </a:r>
                      <a:r>
                        <a:rPr lang="fr-FR" sz="1800" b="0" i="0" u="none" strike="noStrike" baseline="0" dirty="0">
                          <a:effectLst/>
                          <a:latin typeface="+mn-lt"/>
                        </a:rPr>
                        <a:t> </a:t>
                      </a:r>
                      <a:r>
                        <a:rPr lang="fr-FR" sz="1800" b="0" i="0" u="none" strike="noStrike" baseline="0" err="1">
                          <a:effectLst/>
                          <a:latin typeface="+mn-lt"/>
                        </a:rPr>
                        <a:t>ze</a:t>
                      </a:r>
                      <a:r>
                        <a:rPr lang="fr-FR" sz="1800" b="0" i="0" u="none" strike="noStrike" baseline="0">
                          <a:effectLst/>
                          <a:latin typeface="+mn-lt"/>
                        </a:rPr>
                        <a:t> kréien</a:t>
                      </a:r>
                      <a:r>
                        <a:rPr lang="fr-FR" sz="1800" b="0" i="0" u="none" strike="noStrike" baseline="0" dirty="0">
                          <a:effectLst/>
                          <a:latin typeface="+mn-lt"/>
                        </a:rPr>
                        <a:t>.</a:t>
                      </a:r>
                      <a:endParaRPr lang="fr-FR" sz="1800" b="0" i="0" u="none" strike="noStrike" dirty="0">
                        <a:effectLst/>
                        <a:latin typeface="Arial" panose="020B0604020202020204" pitchFamily="34" charset="0"/>
                      </a:endParaRPr>
                    </a:p>
                  </a:txBody>
                  <a:tcPr marL="9525" marR="9525" marT="9525" marB="0" anchor="b"/>
                </a:tc>
                <a:tc>
                  <a:txBody>
                    <a:bodyPr/>
                    <a:lstStyle/>
                    <a:p>
                      <a:pPr algn="ctr" fontAlgn="b"/>
                      <a:endParaRPr lang="de-DE" sz="1800" b="0" i="0" u="none" strike="noStrike">
                        <a:effectLst/>
                        <a:latin typeface="Arial" panose="020B0604020202020204" pitchFamily="34" charset="0"/>
                      </a:endParaRPr>
                    </a:p>
                  </a:txBody>
                  <a:tcPr marL="9525" marR="9525" marT="9525" marB="0" anchor="b"/>
                </a:tc>
                <a:tc>
                  <a:txBody>
                    <a:bodyPr/>
                    <a:lstStyle/>
                    <a:p>
                      <a:pPr algn="ctr" fontAlgn="b"/>
                      <a:endParaRPr lang="de-DE"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621772728"/>
                  </a:ext>
                </a:extLst>
              </a:tr>
              <a:tr h="270913">
                <a:tc>
                  <a:txBody>
                    <a:bodyPr/>
                    <a:lstStyle/>
                    <a:p>
                      <a:pPr algn="l" fontAlgn="b"/>
                      <a:endParaRPr lang="fr-FR" sz="1800" b="0" i="0" u="none" strike="noStrike" dirty="0">
                        <a:effectLst/>
                        <a:latin typeface="Arial" panose="020B0604020202020204" pitchFamily="34" charset="0"/>
                      </a:endParaRPr>
                    </a:p>
                  </a:txBody>
                  <a:tcPr marL="9525" marR="9525" marT="9525" marB="0" anchor="b"/>
                </a:tc>
                <a:tc>
                  <a:txBody>
                    <a:bodyPr/>
                    <a:lstStyle/>
                    <a:p>
                      <a:pPr algn="ctr" fontAlgn="b"/>
                      <a:endParaRPr lang="de-DE" sz="1800" b="0" i="0" u="none" strike="noStrike">
                        <a:effectLst/>
                        <a:latin typeface="Arial" panose="020B0604020202020204" pitchFamily="34" charset="0"/>
                      </a:endParaRPr>
                    </a:p>
                  </a:txBody>
                  <a:tcPr marL="9525" marR="9525" marT="9525" marB="0" anchor="b"/>
                </a:tc>
                <a:tc>
                  <a:txBody>
                    <a:bodyPr/>
                    <a:lstStyle/>
                    <a:p>
                      <a:pPr algn="ctr" fontAlgn="b"/>
                      <a:endParaRPr lang="de-DE"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114763227"/>
                  </a:ext>
                </a:extLst>
              </a:tr>
              <a:tr h="270913">
                <a:tc>
                  <a:txBody>
                    <a:bodyPr/>
                    <a:lstStyle/>
                    <a:p>
                      <a:pPr algn="l" fontAlgn="b"/>
                      <a:endParaRPr lang="de-DE" sz="1800" b="0" i="0" u="none" strike="noStrike">
                        <a:effectLst/>
                        <a:latin typeface="Arial" panose="020B0604020202020204" pitchFamily="34" charset="0"/>
                      </a:endParaRPr>
                    </a:p>
                  </a:txBody>
                  <a:tcPr marL="9525" marR="9525" marT="9525" marB="0" anchor="b"/>
                </a:tc>
                <a:tc>
                  <a:txBody>
                    <a:bodyPr/>
                    <a:lstStyle/>
                    <a:p>
                      <a:pPr algn="ctr" fontAlgn="b"/>
                      <a:endParaRPr lang="de-DE" sz="1800" b="0" i="0" u="none" strike="noStrike">
                        <a:effectLst/>
                        <a:latin typeface="Arial" panose="020B0604020202020204" pitchFamily="34" charset="0"/>
                      </a:endParaRPr>
                    </a:p>
                  </a:txBody>
                  <a:tcPr marL="9525" marR="9525" marT="9525" marB="0" anchor="b"/>
                </a:tc>
                <a:tc>
                  <a:txBody>
                    <a:bodyPr/>
                    <a:lstStyle/>
                    <a:p>
                      <a:pPr algn="ctr" fontAlgn="b"/>
                      <a:endParaRPr lang="de-DE"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341940338"/>
                  </a:ext>
                </a:extLst>
              </a:tr>
            </a:tbl>
          </a:graphicData>
        </a:graphic>
      </p:graphicFrame>
    </p:spTree>
    <p:extLst>
      <p:ext uri="{BB962C8B-B14F-4D97-AF65-F5344CB8AC3E}">
        <p14:creationId xmlns:p14="http://schemas.microsoft.com/office/powerpoint/2010/main" val="4283291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err="1"/>
              <a:t>Iergendwann</a:t>
            </a:r>
            <a:r>
              <a:rPr lang="fr-CH" dirty="0"/>
              <a:t> </a:t>
            </a:r>
            <a:r>
              <a:rPr lang="fr-CH" dirty="0" err="1"/>
              <a:t>dierfen</a:t>
            </a:r>
            <a:r>
              <a:rPr lang="fr-CH" dirty="0"/>
              <a:t> mer </a:t>
            </a:r>
            <a:r>
              <a:rPr lang="fr-CH" dirty="0" err="1"/>
              <a:t>ons</a:t>
            </a:r>
            <a:r>
              <a:rPr lang="fr-CH" dirty="0"/>
              <a:t> </a:t>
            </a:r>
            <a:r>
              <a:rPr lang="fr-CH" err="1"/>
              <a:t>dann</a:t>
            </a:r>
            <a:r>
              <a:rPr lang="fr-CH"/>
              <a:t> «Excellence FIAP» </a:t>
            </a:r>
            <a:r>
              <a:rPr lang="fr-CH" dirty="0" err="1"/>
              <a:t>nennen</a:t>
            </a:r>
            <a:r>
              <a:rPr lang="fr-CH" dirty="0"/>
              <a:t>. </a:t>
            </a:r>
            <a:endParaRPr lang="de-DE"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4425" y="1778971"/>
            <a:ext cx="6930750" cy="4985897"/>
          </a:xfr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8968" y="933254"/>
            <a:ext cx="833766" cy="755779"/>
          </a:xfrm>
          <a:prstGeom prst="rect">
            <a:avLst/>
          </a:prstGeom>
        </p:spPr>
      </p:pic>
    </p:spTree>
    <p:extLst>
      <p:ext uri="{BB962C8B-B14F-4D97-AF65-F5344CB8AC3E}">
        <p14:creationId xmlns:p14="http://schemas.microsoft.com/office/powerpoint/2010/main" val="2259487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Da </a:t>
            </a:r>
            <a:r>
              <a:rPr lang="fr-CH" dirty="0" err="1"/>
              <a:t>ginn</a:t>
            </a:r>
            <a:r>
              <a:rPr lang="fr-CH" dirty="0"/>
              <a:t> et </a:t>
            </a:r>
            <a:r>
              <a:rPr lang="fr-CH" dirty="0" err="1"/>
              <a:t>nach</a:t>
            </a:r>
            <a:r>
              <a:rPr lang="fr-CH" dirty="0"/>
              <a:t> </a:t>
            </a:r>
            <a:r>
              <a:rPr lang="fr-CH" dirty="0" err="1"/>
              <a:t>am</a:t>
            </a:r>
            <a:r>
              <a:rPr lang="fr-CH" dirty="0"/>
              <a:t> EFIAP </a:t>
            </a:r>
            <a:r>
              <a:rPr lang="fr-CH"/>
              <a:t>7 verschidde </a:t>
            </a:r>
            <a:r>
              <a:rPr lang="fr-CH" dirty="0" err="1"/>
              <a:t>Graden</a:t>
            </a:r>
            <a:endParaRPr lang="de-DE" dirty="0"/>
          </a:p>
        </p:txBody>
      </p:sp>
      <p:sp>
        <p:nvSpPr>
          <p:cNvPr id="3" name="Inhaltsplatzhalter 2"/>
          <p:cNvSpPr>
            <a:spLocks noGrp="1"/>
          </p:cNvSpPr>
          <p:nvPr>
            <p:ph idx="1"/>
          </p:nvPr>
        </p:nvSpPr>
        <p:spPr>
          <a:xfrm>
            <a:off x="772885" y="2292156"/>
            <a:ext cx="10515600" cy="4351338"/>
          </a:xfrm>
        </p:spPr>
        <p:txBody>
          <a:bodyPr>
            <a:normAutofit/>
          </a:bodyPr>
          <a:lstStyle/>
          <a:p>
            <a:r>
              <a:rPr lang="de-DE" dirty="0"/>
              <a:t>Excellence FIAP Bronze EFIAP/b </a:t>
            </a:r>
          </a:p>
          <a:p>
            <a:r>
              <a:rPr lang="de-DE" dirty="0"/>
              <a:t>Excellence FIAP </a:t>
            </a:r>
            <a:r>
              <a:rPr lang="de-DE" dirty="0" err="1"/>
              <a:t>Argent</a:t>
            </a:r>
            <a:r>
              <a:rPr lang="de-DE" dirty="0"/>
              <a:t> EFIAP/s </a:t>
            </a:r>
          </a:p>
          <a:p>
            <a:r>
              <a:rPr lang="de-DE" dirty="0"/>
              <a:t>Excellence FIAP </a:t>
            </a:r>
            <a:r>
              <a:rPr lang="de-DE" dirty="0" err="1"/>
              <a:t>Or</a:t>
            </a:r>
            <a:r>
              <a:rPr lang="de-DE" dirty="0"/>
              <a:t> EFIAP/g </a:t>
            </a:r>
          </a:p>
          <a:p>
            <a:r>
              <a:rPr lang="de-DE" dirty="0"/>
              <a:t>Excellence FIAP Platine EFIAP/p </a:t>
            </a:r>
          </a:p>
          <a:p>
            <a:r>
              <a:rPr lang="de-DE" dirty="0"/>
              <a:t>Excellence FIAP Diamant 1 EFIAP/d1 </a:t>
            </a:r>
          </a:p>
          <a:p>
            <a:r>
              <a:rPr lang="de-DE" dirty="0"/>
              <a:t>Excellence FIAP Diamant 2 EFIAP/d2 </a:t>
            </a:r>
          </a:p>
          <a:p>
            <a:r>
              <a:rPr lang="de-DE" dirty="0"/>
              <a:t>Excellence FIAP Diamant 3 EFIAP/d3 </a:t>
            </a:r>
          </a:p>
        </p:txBody>
      </p:sp>
    </p:spTree>
    <p:extLst>
      <p:ext uri="{BB962C8B-B14F-4D97-AF65-F5344CB8AC3E}">
        <p14:creationId xmlns:p14="http://schemas.microsoft.com/office/powerpoint/2010/main" val="1501484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701027"/>
            <a:ext cx="10547350" cy="1369073"/>
          </a:xfrm>
        </p:spPr>
        <p:txBody>
          <a:bodyPr>
            <a:normAutofit fontScale="90000"/>
          </a:bodyPr>
          <a:lstStyle/>
          <a:p>
            <a:r>
              <a:rPr lang="fr-CH"/>
              <a:t>A </a:t>
            </a:r>
            <a:r>
              <a:rPr lang="fr-CH" dirty="0" err="1"/>
              <a:t>well</a:t>
            </a:r>
            <a:r>
              <a:rPr lang="fr-CH" dirty="0"/>
              <a:t> mer </a:t>
            </a:r>
            <a:r>
              <a:rPr lang="fr-CH" dirty="0" err="1"/>
              <a:t>jo</a:t>
            </a:r>
            <a:r>
              <a:rPr lang="fr-CH" dirty="0"/>
              <a:t> </a:t>
            </a:r>
            <a:r>
              <a:rPr lang="fr-CH" dirty="0" err="1"/>
              <a:t>elo</a:t>
            </a:r>
            <a:r>
              <a:rPr lang="fr-CH" dirty="0"/>
              <a:t> </a:t>
            </a:r>
            <a:r>
              <a:rPr lang="fr-CH" err="1"/>
              <a:t>grad</a:t>
            </a:r>
            <a:r>
              <a:rPr lang="fr-CH"/>
              <a:t> als «</a:t>
            </a:r>
            <a:r>
              <a:rPr lang="fr-CH" smtClean="0"/>
              <a:t>Excellence FIAP» </a:t>
            </a:r>
            <a:r>
              <a:rPr lang="fr-CH"/>
              <a:t>voll motivéiert </a:t>
            </a:r>
            <a:r>
              <a:rPr lang="fr-CH" err="1"/>
              <a:t>sinn</a:t>
            </a:r>
            <a:r>
              <a:rPr lang="fr-CH"/>
              <a:t> a </a:t>
            </a:r>
            <a:r>
              <a:rPr lang="fr-CH" dirty="0" err="1"/>
              <a:t>vill</a:t>
            </a:r>
            <a:r>
              <a:rPr lang="fr-CH" dirty="0"/>
              <a:t> </a:t>
            </a:r>
            <a:r>
              <a:rPr lang="fr-CH" err="1"/>
              <a:t>geschafft</a:t>
            </a:r>
            <a:r>
              <a:rPr lang="fr-CH"/>
              <a:t> hunn, kréie </a:t>
            </a:r>
            <a:r>
              <a:rPr lang="fr-CH" dirty="0"/>
              <a:t>mer </a:t>
            </a:r>
            <a:r>
              <a:rPr lang="fr-CH" dirty="0" err="1"/>
              <a:t>och</a:t>
            </a:r>
            <a:r>
              <a:rPr lang="fr-CH" dirty="0"/>
              <a:t> </a:t>
            </a:r>
            <a:r>
              <a:rPr lang="fr-CH" err="1"/>
              <a:t>eng</a:t>
            </a:r>
            <a:r>
              <a:rPr lang="fr-CH"/>
              <a:t> Mega</a:t>
            </a:r>
            <a:r>
              <a:rPr lang="fr-CH" dirty="0"/>
              <a:t>-</a:t>
            </a:r>
            <a:r>
              <a:rPr lang="fr-CH"/>
              <a:t>Belounung </a:t>
            </a:r>
            <a:r>
              <a:rPr lang="fr-CH" dirty="0" err="1"/>
              <a:t>vun</a:t>
            </a:r>
            <a:r>
              <a:rPr lang="fr-CH" dirty="0"/>
              <a:t> der FIAP </a:t>
            </a:r>
            <a:endParaRPr lang="de-DE"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3281" y="2214117"/>
            <a:ext cx="4680064" cy="4587439"/>
          </a:xfrm>
        </p:spPr>
      </p:pic>
    </p:spTree>
    <p:extLst>
      <p:ext uri="{BB962C8B-B14F-4D97-AF65-F5344CB8AC3E}">
        <p14:creationId xmlns:p14="http://schemas.microsoft.com/office/powerpoint/2010/main" val="2621228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06450" y="365125"/>
            <a:ext cx="10547350" cy="1323975"/>
          </a:xfrm>
        </p:spPr>
        <p:txBody>
          <a:bodyPr>
            <a:noAutofit/>
          </a:bodyPr>
          <a:lstStyle/>
          <a:p>
            <a:r>
              <a:rPr lang="fr-CH" sz="3600" dirty="0"/>
              <a:t>All </a:t>
            </a:r>
            <a:r>
              <a:rPr lang="fr-CH" sz="3600" dirty="0" err="1"/>
              <a:t>ons</a:t>
            </a:r>
            <a:r>
              <a:rPr lang="fr-CH" sz="3600" dirty="0"/>
              <a:t> </a:t>
            </a:r>
            <a:r>
              <a:rPr lang="fr-CH" sz="3600" dirty="0" err="1"/>
              <a:t>Salon’en</a:t>
            </a:r>
            <a:r>
              <a:rPr lang="fr-CH" sz="3600" dirty="0"/>
              <a:t>, </a:t>
            </a:r>
            <a:r>
              <a:rPr lang="fr-CH" sz="3600" dirty="0" err="1"/>
              <a:t>Länner</a:t>
            </a:r>
            <a:r>
              <a:rPr lang="fr-CH" sz="3600" dirty="0"/>
              <a:t>, </a:t>
            </a:r>
            <a:r>
              <a:rPr lang="fr-CH" sz="3600" dirty="0" err="1"/>
              <a:t>Acceptatiounen</a:t>
            </a:r>
            <a:r>
              <a:rPr lang="fr-CH" sz="3600" dirty="0"/>
              <a:t> an </a:t>
            </a:r>
            <a:r>
              <a:rPr lang="fr-CH" sz="3600" dirty="0" err="1" smtClean="0"/>
              <a:t>Auszeechnunge</a:t>
            </a:r>
            <a:r>
              <a:rPr lang="fr-CH" sz="3600" dirty="0" smtClean="0"/>
              <a:t> </a:t>
            </a:r>
            <a:r>
              <a:rPr lang="fr-CH" sz="3600" dirty="0" err="1"/>
              <a:t>ginn</a:t>
            </a:r>
            <a:r>
              <a:rPr lang="fr-CH" sz="3600" dirty="0"/>
              <a:t> op </a:t>
            </a:r>
            <a:r>
              <a:rPr lang="fr-CH" sz="3600" dirty="0" err="1">
                <a:solidFill>
                  <a:srgbClr val="FF0000"/>
                </a:solidFill>
              </a:rPr>
              <a:t>Null</a:t>
            </a:r>
            <a:r>
              <a:rPr lang="fr-CH" sz="3600" dirty="0"/>
              <a:t> </a:t>
            </a:r>
            <a:r>
              <a:rPr lang="fr-CH" sz="3600" dirty="0" err="1"/>
              <a:t>gesat</a:t>
            </a:r>
            <a:r>
              <a:rPr lang="fr-CH" sz="3600" dirty="0"/>
              <a:t>. Dat </a:t>
            </a:r>
            <a:r>
              <a:rPr lang="fr-CH" sz="3600" dirty="0" err="1"/>
              <a:t>heescht</a:t>
            </a:r>
            <a:r>
              <a:rPr lang="fr-CH" sz="3600" dirty="0"/>
              <a:t> </a:t>
            </a:r>
            <a:r>
              <a:rPr lang="fr-CH" sz="3600" dirty="0" err="1"/>
              <a:t>fir</a:t>
            </a:r>
            <a:r>
              <a:rPr lang="fr-CH" sz="3600" dirty="0"/>
              <a:t> den EFIAP Bronze </a:t>
            </a:r>
            <a:r>
              <a:rPr lang="fr-CH" sz="3600" dirty="0" err="1"/>
              <a:t>brauche</a:t>
            </a:r>
            <a:r>
              <a:rPr lang="fr-CH" sz="3600" dirty="0"/>
              <a:t> mer 50 </a:t>
            </a:r>
            <a:r>
              <a:rPr lang="fr-CH" sz="3600" dirty="0" err="1"/>
              <a:t>nei</a:t>
            </a:r>
            <a:r>
              <a:rPr lang="fr-CH" sz="3600" dirty="0"/>
              <a:t> </a:t>
            </a:r>
            <a:r>
              <a:rPr lang="fr-CH" sz="3600" dirty="0" err="1"/>
              <a:t>Fotoen</a:t>
            </a:r>
            <a:r>
              <a:rPr lang="fr-CH" sz="3600" dirty="0"/>
              <a:t> </a:t>
            </a:r>
            <a:r>
              <a:rPr lang="fr-CH" sz="3600" dirty="0" smtClean="0"/>
              <a:t>mat </a:t>
            </a:r>
            <a:r>
              <a:rPr lang="fr-CH" sz="3600" dirty="0"/>
              <a:t>200 </a:t>
            </a:r>
            <a:r>
              <a:rPr lang="fr-CH" sz="3600" dirty="0" err="1"/>
              <a:t>Acceptatiounen</a:t>
            </a:r>
            <a:r>
              <a:rPr lang="fr-CH" sz="3600" dirty="0"/>
              <a:t> an 5 </a:t>
            </a:r>
            <a:r>
              <a:rPr lang="fr-CH" sz="3600" dirty="0" err="1"/>
              <a:t>verschiddene</a:t>
            </a:r>
            <a:r>
              <a:rPr lang="fr-CH" sz="3600" dirty="0"/>
              <a:t> </a:t>
            </a:r>
            <a:r>
              <a:rPr lang="fr-CH" sz="3600" dirty="0" err="1"/>
              <a:t>Länner</a:t>
            </a:r>
            <a:r>
              <a:rPr lang="fr-CH" sz="3600" dirty="0"/>
              <a:t>!</a:t>
            </a:r>
            <a:endParaRPr lang="de-DE" sz="3600"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2366800"/>
            <a:ext cx="4351338" cy="4351338"/>
          </a:xfr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913" y="2366799"/>
            <a:ext cx="3755208" cy="3776305"/>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383" y="2366800"/>
            <a:ext cx="3668240" cy="3668240"/>
          </a:xfrm>
          <a:prstGeom prst="rect">
            <a:avLst/>
          </a:prstGeom>
        </p:spPr>
      </p:pic>
    </p:spTree>
    <p:extLst>
      <p:ext uri="{BB962C8B-B14F-4D97-AF65-F5344CB8AC3E}">
        <p14:creationId xmlns:p14="http://schemas.microsoft.com/office/powerpoint/2010/main" val="505426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43473" y="103868"/>
            <a:ext cx="10515600" cy="2493282"/>
          </a:xfrm>
        </p:spPr>
        <p:txBody>
          <a:bodyPr>
            <a:noAutofit/>
          </a:bodyPr>
          <a:lstStyle/>
          <a:p>
            <a:r>
              <a:rPr lang="fr-FR" sz="1800" b="1" dirty="0" err="1"/>
              <a:t>Fir</a:t>
            </a:r>
            <a:r>
              <a:rPr lang="fr-FR" sz="1800" b="1" dirty="0"/>
              <a:t> den EFIAP/b  </a:t>
            </a:r>
            <a:r>
              <a:rPr lang="fr-FR" sz="1800" b="1" dirty="0" smtClean="0"/>
              <a:t>  200  </a:t>
            </a:r>
            <a:r>
              <a:rPr lang="fr-FR" sz="1800" b="1" dirty="0" err="1"/>
              <a:t>Acceptatiounen</a:t>
            </a:r>
            <a:r>
              <a:rPr lang="fr-FR" sz="1800" b="1" dirty="0"/>
              <a:t> mat 50 </a:t>
            </a:r>
            <a:r>
              <a:rPr lang="fr-FR" sz="1800" b="1" dirty="0" err="1"/>
              <a:t>verschiddene</a:t>
            </a:r>
            <a:r>
              <a:rPr lang="fr-FR" sz="1800" b="1" dirty="0"/>
              <a:t> </a:t>
            </a:r>
            <a:r>
              <a:rPr lang="fr-FR" sz="1800" b="1" dirty="0" err="1"/>
              <a:t>Fotoen</a:t>
            </a:r>
            <a:r>
              <a:rPr lang="fr-FR" sz="1800" b="1" dirty="0"/>
              <a:t> </a:t>
            </a:r>
            <a:r>
              <a:rPr lang="fr-FR" sz="1800" b="1" dirty="0" smtClean="0"/>
              <a:t>a </a:t>
            </a:r>
            <a:r>
              <a:rPr lang="fr-FR" sz="1800" b="1" dirty="0"/>
              <a:t>5 </a:t>
            </a:r>
            <a:r>
              <a:rPr lang="fr-FR" sz="1800" b="1" dirty="0" err="1"/>
              <a:t>verschiddene</a:t>
            </a:r>
            <a:r>
              <a:rPr lang="fr-FR" sz="1800" b="1" dirty="0"/>
              <a:t> </a:t>
            </a:r>
            <a:r>
              <a:rPr lang="fr-FR" sz="1800" b="1" dirty="0" err="1"/>
              <a:t>Länner</a:t>
            </a:r>
            <a:r>
              <a:rPr lang="fr-FR" sz="1800" b="1" dirty="0"/>
              <a:t/>
            </a:r>
            <a:br>
              <a:rPr lang="fr-FR" sz="1800" b="1" dirty="0"/>
            </a:br>
            <a:r>
              <a:rPr lang="fr-FR" sz="1800" b="1" dirty="0" err="1"/>
              <a:t>Fir</a:t>
            </a:r>
            <a:r>
              <a:rPr lang="fr-FR" sz="1800" b="1" dirty="0"/>
              <a:t> den EFIAP/s  </a:t>
            </a:r>
            <a:r>
              <a:rPr lang="fr-FR" sz="1800" b="1" dirty="0" smtClean="0"/>
              <a:t>  300  </a:t>
            </a:r>
            <a:r>
              <a:rPr lang="fr-FR" sz="1800" b="1" dirty="0" err="1"/>
              <a:t>Acceptatiounen</a:t>
            </a:r>
            <a:r>
              <a:rPr lang="fr-FR" sz="1800" b="1" dirty="0"/>
              <a:t> mat 100 </a:t>
            </a:r>
            <a:r>
              <a:rPr lang="fr-FR" sz="1800" b="1" dirty="0" err="1"/>
              <a:t>verschiddene</a:t>
            </a:r>
            <a:r>
              <a:rPr lang="fr-FR" sz="1800" b="1" dirty="0"/>
              <a:t> </a:t>
            </a:r>
            <a:r>
              <a:rPr lang="fr-FR" sz="1800" b="1" dirty="0" err="1"/>
              <a:t>Fotoen</a:t>
            </a:r>
            <a:r>
              <a:rPr lang="fr-FR" sz="1800" b="1" dirty="0"/>
              <a:t> </a:t>
            </a:r>
            <a:r>
              <a:rPr lang="fr-FR" sz="1800" b="1" dirty="0" smtClean="0"/>
              <a:t>a </a:t>
            </a:r>
            <a:r>
              <a:rPr lang="fr-FR" sz="1800" b="1" dirty="0"/>
              <a:t>10 </a:t>
            </a:r>
            <a:r>
              <a:rPr lang="fr-FR" sz="1800" b="1" dirty="0" err="1"/>
              <a:t>verschiddene</a:t>
            </a:r>
            <a:r>
              <a:rPr lang="fr-FR" sz="1800" b="1" dirty="0"/>
              <a:t> </a:t>
            </a:r>
            <a:r>
              <a:rPr lang="fr-FR" sz="1800" b="1" dirty="0" err="1" smtClean="0"/>
              <a:t>Länner</a:t>
            </a:r>
            <a:r>
              <a:rPr lang="fr-FR" sz="1800" b="1" dirty="0"/>
              <a:t/>
            </a:r>
            <a:br>
              <a:rPr lang="fr-FR" sz="1800" b="1" dirty="0"/>
            </a:br>
            <a:r>
              <a:rPr lang="fr-FR" sz="1800" b="1" dirty="0" err="1"/>
              <a:t>Fir</a:t>
            </a:r>
            <a:r>
              <a:rPr lang="fr-FR" sz="1800" b="1" dirty="0"/>
              <a:t> den EFIAP/g  </a:t>
            </a:r>
            <a:r>
              <a:rPr lang="fr-FR" sz="1800" b="1" dirty="0" smtClean="0"/>
              <a:t>  500  </a:t>
            </a:r>
            <a:r>
              <a:rPr lang="fr-FR" sz="1800" b="1" dirty="0" err="1"/>
              <a:t>Acceptatiounen</a:t>
            </a:r>
            <a:r>
              <a:rPr lang="fr-FR" sz="1800" b="1" dirty="0"/>
              <a:t> mat 150 </a:t>
            </a:r>
            <a:r>
              <a:rPr lang="fr-FR" sz="1800" b="1" dirty="0" err="1"/>
              <a:t>verschiddene</a:t>
            </a:r>
            <a:r>
              <a:rPr lang="fr-FR" sz="1800" b="1" dirty="0"/>
              <a:t> </a:t>
            </a:r>
            <a:r>
              <a:rPr lang="fr-FR" sz="1800" b="1" dirty="0" err="1"/>
              <a:t>Fotoen</a:t>
            </a:r>
            <a:r>
              <a:rPr lang="fr-FR" sz="1800" b="1" dirty="0"/>
              <a:t>  a 15 </a:t>
            </a:r>
            <a:r>
              <a:rPr lang="fr-FR" sz="1800" b="1" dirty="0" err="1"/>
              <a:t>verschiddene</a:t>
            </a:r>
            <a:r>
              <a:rPr lang="fr-FR" sz="1800" b="1" dirty="0"/>
              <a:t> </a:t>
            </a:r>
            <a:r>
              <a:rPr lang="fr-FR" sz="1800" b="1" dirty="0" err="1"/>
              <a:t>Länner</a:t>
            </a:r>
            <a:r>
              <a:rPr lang="fr-FR" sz="1800" b="1" dirty="0"/>
              <a:t/>
            </a:r>
            <a:br>
              <a:rPr lang="fr-FR" sz="1800" b="1" dirty="0"/>
            </a:br>
            <a:r>
              <a:rPr lang="fr-FR" sz="1800" b="1" dirty="0" err="1"/>
              <a:t>Fir</a:t>
            </a:r>
            <a:r>
              <a:rPr lang="fr-FR" sz="1800" b="1" dirty="0"/>
              <a:t> den EFIAP/p </a:t>
            </a:r>
            <a:r>
              <a:rPr lang="fr-FR" sz="1800" b="1" dirty="0" smtClean="0"/>
              <a:t>  700  </a:t>
            </a:r>
            <a:r>
              <a:rPr lang="fr-FR" sz="1800" b="1" dirty="0" err="1"/>
              <a:t>Acceptatiounen</a:t>
            </a:r>
            <a:r>
              <a:rPr lang="fr-FR" sz="1800" b="1" dirty="0"/>
              <a:t> mat 200 </a:t>
            </a:r>
            <a:r>
              <a:rPr lang="fr-FR" sz="1800" b="1" dirty="0" err="1"/>
              <a:t>verschiddene</a:t>
            </a:r>
            <a:r>
              <a:rPr lang="fr-FR" sz="1800" b="1" dirty="0"/>
              <a:t> </a:t>
            </a:r>
            <a:r>
              <a:rPr lang="fr-FR" sz="1800" b="1" dirty="0" err="1"/>
              <a:t>Fotoen</a:t>
            </a:r>
            <a:r>
              <a:rPr lang="fr-FR" sz="1800" b="1" dirty="0"/>
              <a:t> </a:t>
            </a:r>
            <a:r>
              <a:rPr lang="fr-FR" sz="1800" b="1" dirty="0" smtClean="0"/>
              <a:t>a </a:t>
            </a:r>
            <a:r>
              <a:rPr lang="fr-FR" sz="1800" b="1" dirty="0"/>
              <a:t>20 </a:t>
            </a:r>
            <a:r>
              <a:rPr lang="fr-FR" sz="1800" b="1" dirty="0" err="1"/>
              <a:t>verschiddene</a:t>
            </a:r>
            <a:r>
              <a:rPr lang="fr-FR" sz="1800" b="1" dirty="0"/>
              <a:t> </a:t>
            </a:r>
            <a:r>
              <a:rPr lang="fr-FR" sz="1800" b="1" dirty="0" err="1"/>
              <a:t>Länner</a:t>
            </a:r>
            <a:r>
              <a:rPr lang="de-DE" sz="1800" b="1" dirty="0"/>
              <a:t/>
            </a:r>
            <a:br>
              <a:rPr lang="de-DE" sz="1800" b="1" dirty="0"/>
            </a:br>
            <a:r>
              <a:rPr lang="fr-FR" sz="1800" b="1" dirty="0" err="1"/>
              <a:t>Fir</a:t>
            </a:r>
            <a:r>
              <a:rPr lang="fr-FR" sz="1800" b="1" dirty="0"/>
              <a:t> den EFIAP/Diamant 1  -   </a:t>
            </a:r>
            <a:r>
              <a:rPr lang="fr-FR" sz="1800" b="1" dirty="0" smtClean="0"/>
              <a:t> 50 </a:t>
            </a:r>
            <a:r>
              <a:rPr lang="fr-FR" sz="1800" b="1" dirty="0" err="1"/>
              <a:t>ausgezeechent</a:t>
            </a:r>
            <a:r>
              <a:rPr lang="fr-FR" sz="1800" b="1" dirty="0"/>
              <a:t> </a:t>
            </a:r>
            <a:r>
              <a:rPr lang="fr-FR" sz="1800" b="1" dirty="0" err="1"/>
              <a:t>Wierker</a:t>
            </a:r>
            <a:r>
              <a:rPr lang="fr-FR" sz="1800" b="1" dirty="0"/>
              <a:t> mat 15 </a:t>
            </a:r>
            <a:r>
              <a:rPr lang="fr-FR" sz="1800" b="1" dirty="0" err="1"/>
              <a:t>verschiddene</a:t>
            </a:r>
            <a:r>
              <a:rPr lang="fr-FR" sz="1800" b="1" dirty="0"/>
              <a:t> </a:t>
            </a:r>
            <a:r>
              <a:rPr lang="fr-FR" sz="1800" b="1" dirty="0" err="1"/>
              <a:t>Fotoen</a:t>
            </a:r>
            <a:r>
              <a:rPr lang="fr-FR" sz="1800" b="1" dirty="0"/>
              <a:t> </a:t>
            </a:r>
            <a:r>
              <a:rPr lang="fr-FR" sz="1800" b="1" dirty="0" smtClean="0"/>
              <a:t> a </a:t>
            </a:r>
            <a:r>
              <a:rPr lang="fr-FR" sz="1800" b="1" dirty="0"/>
              <a:t>5 </a:t>
            </a:r>
            <a:r>
              <a:rPr lang="fr-FR" sz="1800" b="1" dirty="0" err="1"/>
              <a:t>verschiddene</a:t>
            </a:r>
            <a:r>
              <a:rPr lang="fr-FR" sz="1800" b="1" dirty="0"/>
              <a:t> </a:t>
            </a:r>
            <a:r>
              <a:rPr lang="fr-FR" sz="1800" b="1" dirty="0" err="1"/>
              <a:t>Länner</a:t>
            </a:r>
            <a:r>
              <a:rPr lang="fr-FR" sz="1800" b="1" dirty="0"/>
              <a:t/>
            </a:r>
            <a:br>
              <a:rPr lang="fr-FR" sz="1800" b="1" dirty="0"/>
            </a:br>
            <a:r>
              <a:rPr lang="fr-FR" sz="1800" b="1" dirty="0" err="1"/>
              <a:t>Fir</a:t>
            </a:r>
            <a:r>
              <a:rPr lang="fr-FR" sz="1800" b="1" dirty="0"/>
              <a:t> den EFIAP/Diamant 2  -  100 </a:t>
            </a:r>
            <a:r>
              <a:rPr lang="fr-FR" sz="1800" b="1" dirty="0" err="1"/>
              <a:t>ausgezeechent</a:t>
            </a:r>
            <a:r>
              <a:rPr lang="fr-FR" sz="1800" b="1" dirty="0"/>
              <a:t> </a:t>
            </a:r>
            <a:r>
              <a:rPr lang="fr-FR" sz="1800" b="1" dirty="0" err="1"/>
              <a:t>Wierker</a:t>
            </a:r>
            <a:r>
              <a:rPr lang="fr-FR" sz="1800" b="1" dirty="0"/>
              <a:t> mat 30 </a:t>
            </a:r>
            <a:r>
              <a:rPr lang="fr-FR" sz="1800" b="1" dirty="0" err="1"/>
              <a:t>verschiddene</a:t>
            </a:r>
            <a:r>
              <a:rPr lang="fr-FR" sz="1800" b="1" dirty="0"/>
              <a:t> </a:t>
            </a:r>
            <a:r>
              <a:rPr lang="fr-FR" sz="1800" b="1" dirty="0" err="1"/>
              <a:t>Fotoen</a:t>
            </a:r>
            <a:r>
              <a:rPr lang="fr-FR" sz="1800" b="1" dirty="0"/>
              <a:t> </a:t>
            </a:r>
            <a:r>
              <a:rPr lang="fr-FR" sz="1800" b="1" dirty="0" smtClean="0"/>
              <a:t> a </a:t>
            </a:r>
            <a:r>
              <a:rPr lang="fr-FR" sz="1800" b="1" dirty="0"/>
              <a:t>7 </a:t>
            </a:r>
            <a:r>
              <a:rPr lang="fr-FR" sz="1800" b="1" dirty="0" err="1"/>
              <a:t>verschiddene</a:t>
            </a:r>
            <a:r>
              <a:rPr lang="fr-FR" sz="1800" b="1" dirty="0"/>
              <a:t> </a:t>
            </a:r>
            <a:r>
              <a:rPr lang="fr-FR" sz="1800" b="1" dirty="0" err="1"/>
              <a:t>Länner</a:t>
            </a:r>
            <a:r>
              <a:rPr lang="fr-FR" sz="1800" b="1" dirty="0"/>
              <a:t/>
            </a:r>
            <a:br>
              <a:rPr lang="fr-FR" sz="1800" b="1" dirty="0"/>
            </a:br>
            <a:r>
              <a:rPr lang="fr-FR" sz="1800" b="1" dirty="0" err="1"/>
              <a:t>Fir</a:t>
            </a:r>
            <a:r>
              <a:rPr lang="fr-FR" sz="1800" b="1" dirty="0"/>
              <a:t> den EFIAP/Diamant 3  -  200 </a:t>
            </a:r>
            <a:r>
              <a:rPr lang="fr-FR" sz="1800" b="1" dirty="0" err="1"/>
              <a:t>ausgezeechent</a:t>
            </a:r>
            <a:r>
              <a:rPr lang="fr-FR" sz="1800" b="1" dirty="0"/>
              <a:t> </a:t>
            </a:r>
            <a:r>
              <a:rPr lang="fr-FR" sz="1800" b="1" dirty="0" err="1"/>
              <a:t>Wierker</a:t>
            </a:r>
            <a:r>
              <a:rPr lang="fr-FR" sz="1800" b="1" dirty="0"/>
              <a:t> mat 50 </a:t>
            </a:r>
            <a:r>
              <a:rPr lang="fr-FR" sz="1800" b="1" dirty="0" err="1"/>
              <a:t>verschiddene</a:t>
            </a:r>
            <a:r>
              <a:rPr lang="fr-FR" sz="1800" b="1" dirty="0"/>
              <a:t> </a:t>
            </a:r>
            <a:r>
              <a:rPr lang="fr-FR" sz="1800" b="1" dirty="0" err="1"/>
              <a:t>Fotoen</a:t>
            </a:r>
            <a:r>
              <a:rPr lang="fr-FR" sz="1800" b="1" dirty="0"/>
              <a:t> </a:t>
            </a:r>
            <a:r>
              <a:rPr lang="fr-FR" sz="1800" b="1" dirty="0" smtClean="0"/>
              <a:t> a </a:t>
            </a:r>
            <a:r>
              <a:rPr lang="fr-FR" sz="1800" b="1" dirty="0"/>
              <a:t>10 </a:t>
            </a:r>
            <a:r>
              <a:rPr lang="fr-FR" sz="1800" b="1" dirty="0" err="1"/>
              <a:t>verschiddene</a:t>
            </a:r>
            <a:r>
              <a:rPr lang="fr-FR" sz="1800" b="1" dirty="0"/>
              <a:t> </a:t>
            </a:r>
            <a:r>
              <a:rPr lang="fr-FR" sz="1800" b="1" dirty="0" err="1"/>
              <a:t>Länner</a:t>
            </a:r>
            <a:endParaRPr lang="de-DE" sz="1800" b="1" dirty="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98370" y="2716145"/>
            <a:ext cx="5638801" cy="3917483"/>
          </a:xfrm>
        </p:spPr>
      </p:pic>
    </p:spTree>
    <p:extLst>
      <p:ext uri="{BB962C8B-B14F-4D97-AF65-F5344CB8AC3E}">
        <p14:creationId xmlns:p14="http://schemas.microsoft.com/office/powerpoint/2010/main" val="3603669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CH" dirty="0" err="1" smtClean="0"/>
              <a:t>Wann</a:t>
            </a:r>
            <a:r>
              <a:rPr lang="fr-CH" dirty="0" smtClean="0"/>
              <a:t> mir </a:t>
            </a:r>
            <a:r>
              <a:rPr lang="fr-CH" dirty="0" err="1" smtClean="0"/>
              <a:t>dann</a:t>
            </a:r>
            <a:r>
              <a:rPr lang="fr-CH" dirty="0" smtClean="0"/>
              <a:t> en Excellence Bronze </a:t>
            </a:r>
            <a:r>
              <a:rPr lang="fr-CH" dirty="0" err="1" smtClean="0"/>
              <a:t>sinn</a:t>
            </a:r>
            <a:r>
              <a:rPr lang="fr-CH" dirty="0" smtClean="0"/>
              <a:t> </a:t>
            </a:r>
            <a:r>
              <a:rPr lang="fr-CH" dirty="0" err="1" smtClean="0"/>
              <a:t>kreien</a:t>
            </a:r>
            <a:r>
              <a:rPr lang="fr-CH" dirty="0" smtClean="0"/>
              <a:t> mer </a:t>
            </a:r>
            <a:r>
              <a:rPr lang="fr-CH" dirty="0" err="1" smtClean="0"/>
              <a:t>awer</a:t>
            </a:r>
            <a:r>
              <a:rPr lang="fr-CH" dirty="0" smtClean="0"/>
              <a:t> </a:t>
            </a:r>
            <a:r>
              <a:rPr lang="fr-CH" dirty="0" err="1" smtClean="0"/>
              <a:t>wierklech</a:t>
            </a:r>
            <a:r>
              <a:rPr lang="fr-CH" dirty="0" smtClean="0"/>
              <a:t> dei </a:t>
            </a:r>
            <a:r>
              <a:rPr lang="fr-CH" dirty="0" err="1" smtClean="0"/>
              <a:t>Mega</a:t>
            </a:r>
            <a:r>
              <a:rPr lang="fr-CH" dirty="0" smtClean="0"/>
              <a:t> </a:t>
            </a:r>
            <a:r>
              <a:rPr lang="fr-CH" dirty="0" err="1" smtClean="0"/>
              <a:t>Belounung</a:t>
            </a:r>
            <a:r>
              <a:rPr lang="fr-CH" dirty="0" smtClean="0"/>
              <a:t> </a:t>
            </a:r>
            <a:r>
              <a:rPr lang="fr-CH" dirty="0" err="1" smtClean="0"/>
              <a:t>vun</a:t>
            </a:r>
            <a:r>
              <a:rPr lang="fr-CH" dirty="0" smtClean="0"/>
              <a:t> der FIAP</a:t>
            </a:r>
            <a:endParaRPr lang="de-DE"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7571" y="1614195"/>
            <a:ext cx="8256857" cy="4966816"/>
          </a:xfrm>
        </p:spPr>
      </p:pic>
    </p:spTree>
    <p:extLst>
      <p:ext uri="{BB962C8B-B14F-4D97-AF65-F5344CB8AC3E}">
        <p14:creationId xmlns:p14="http://schemas.microsoft.com/office/powerpoint/2010/main" val="206438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                               </a:t>
            </a:r>
            <a:r>
              <a:rPr lang="fr-CH" dirty="0" smtClean="0"/>
              <a:t> </a:t>
            </a:r>
            <a:r>
              <a:rPr lang="fr-CH" b="1" dirty="0">
                <a:solidFill>
                  <a:srgbClr val="FF0000"/>
                </a:solidFill>
                <a:latin typeface="Algerian" panose="04020705040A02060702" pitchFamily="82" charset="0"/>
              </a:rPr>
              <a:t>!!! </a:t>
            </a:r>
            <a:r>
              <a:rPr lang="fr-CH" b="1" dirty="0" err="1" smtClean="0">
                <a:solidFill>
                  <a:srgbClr val="FF0000"/>
                </a:solidFill>
                <a:latin typeface="Algerian" panose="04020705040A02060702" pitchFamily="82" charset="0"/>
              </a:rPr>
              <a:t>TiP</a:t>
            </a:r>
            <a:endParaRPr lang="de-DE" b="1" dirty="0">
              <a:solidFill>
                <a:srgbClr val="FF0000"/>
              </a:solidFill>
              <a:latin typeface="Algerian" panose="04020705040A02060702" pitchFamily="82" charset="0"/>
            </a:endParaRPr>
          </a:p>
        </p:txBody>
      </p:sp>
      <p:sp>
        <p:nvSpPr>
          <p:cNvPr id="3" name="Inhaltsplatzhalter 2"/>
          <p:cNvSpPr>
            <a:spLocks noGrp="1"/>
          </p:cNvSpPr>
          <p:nvPr>
            <p:ph idx="1"/>
          </p:nvPr>
        </p:nvSpPr>
        <p:spPr>
          <a:xfrm>
            <a:off x="730135" y="2266199"/>
            <a:ext cx="10515600" cy="3245139"/>
          </a:xfrm>
        </p:spPr>
        <p:txBody>
          <a:bodyPr vert="horz" lIns="91440" tIns="45720" rIns="91440" bIns="45720" rtlCol="0" anchor="t">
            <a:normAutofit/>
          </a:bodyPr>
          <a:lstStyle/>
          <a:p>
            <a:r>
              <a:rPr lang="fr-CH" dirty="0"/>
              <a:t>1. Am </a:t>
            </a:r>
            <a:r>
              <a:rPr lang="fr-CH" dirty="0" err="1"/>
              <a:t>beschten</a:t>
            </a:r>
            <a:r>
              <a:rPr lang="fr-CH" dirty="0"/>
              <a:t> </a:t>
            </a:r>
            <a:r>
              <a:rPr lang="fr-CH" dirty="0" err="1"/>
              <a:t>ee</a:t>
            </a:r>
            <a:r>
              <a:rPr lang="fr-CH" dirty="0"/>
              <a:t> Fichier </a:t>
            </a:r>
            <a:r>
              <a:rPr lang="fr-CH" dirty="0" err="1" smtClean="0"/>
              <a:t>uleeë</a:t>
            </a:r>
            <a:r>
              <a:rPr lang="fr-CH" dirty="0" smtClean="0"/>
              <a:t> </a:t>
            </a:r>
            <a:r>
              <a:rPr lang="fr-CH" dirty="0"/>
              <a:t>mat </a:t>
            </a:r>
            <a:r>
              <a:rPr lang="fr-CH" dirty="0" err="1"/>
              <a:t>Kopien</a:t>
            </a:r>
            <a:r>
              <a:rPr lang="fr-CH" dirty="0"/>
              <a:t> </a:t>
            </a:r>
            <a:r>
              <a:rPr lang="fr-CH" dirty="0" err="1"/>
              <a:t>vun</a:t>
            </a:r>
            <a:r>
              <a:rPr lang="fr-CH" dirty="0"/>
              <a:t> </a:t>
            </a:r>
            <a:r>
              <a:rPr lang="fr-CH" dirty="0" err="1"/>
              <a:t>alle</a:t>
            </a:r>
            <a:r>
              <a:rPr lang="fr-CH" dirty="0"/>
              <a:t> </a:t>
            </a:r>
            <a:r>
              <a:rPr lang="fr-CH" dirty="0" err="1"/>
              <a:t>Fotoen</a:t>
            </a:r>
            <a:r>
              <a:rPr lang="fr-CH" dirty="0"/>
              <a:t>, </a:t>
            </a:r>
            <a:r>
              <a:rPr lang="fr-CH" dirty="0" err="1"/>
              <a:t>déi</a:t>
            </a:r>
            <a:r>
              <a:rPr lang="fr-CH" dirty="0"/>
              <a:t> </a:t>
            </a:r>
            <a:r>
              <a:rPr lang="fr-CH" dirty="0" err="1" smtClean="0"/>
              <a:t>ee</a:t>
            </a:r>
            <a:r>
              <a:rPr lang="fr-CH" dirty="0" smtClean="0"/>
              <a:t> </a:t>
            </a:r>
            <a:r>
              <a:rPr lang="fr-CH" dirty="0" err="1"/>
              <a:t>wëllt</a:t>
            </a:r>
            <a:r>
              <a:rPr lang="fr-CH" dirty="0"/>
              <a:t> </a:t>
            </a:r>
            <a:r>
              <a:rPr lang="fr-CH" dirty="0" err="1"/>
              <a:t>fir</a:t>
            </a:r>
            <a:r>
              <a:rPr lang="fr-CH" dirty="0"/>
              <a:t> </a:t>
            </a:r>
            <a:r>
              <a:rPr lang="fr-CH" dirty="0" err="1"/>
              <a:t>Concours’en</a:t>
            </a:r>
            <a:r>
              <a:rPr lang="fr-CH" dirty="0"/>
              <a:t> </a:t>
            </a:r>
            <a:r>
              <a:rPr lang="fr-CH" dirty="0" err="1"/>
              <a:t>benotzen</a:t>
            </a:r>
            <a:r>
              <a:rPr lang="fr-CH" dirty="0"/>
              <a:t>.</a:t>
            </a:r>
          </a:p>
          <a:p>
            <a:r>
              <a:rPr lang="fr-CH" dirty="0"/>
              <a:t>2. </a:t>
            </a:r>
            <a:r>
              <a:rPr lang="fr-CH" dirty="0" err="1"/>
              <a:t>Ee</a:t>
            </a:r>
            <a:r>
              <a:rPr lang="fr-CH" dirty="0"/>
              <a:t> Fichier mat </a:t>
            </a:r>
            <a:r>
              <a:rPr lang="fr-CH" dirty="0" err="1"/>
              <a:t>Fotoen</a:t>
            </a:r>
            <a:r>
              <a:rPr lang="fr-CH" dirty="0"/>
              <a:t> </a:t>
            </a:r>
            <a:r>
              <a:rPr lang="fr-CH" dirty="0" err="1"/>
              <a:t>nëmmen</a:t>
            </a:r>
            <a:r>
              <a:rPr lang="fr-CH" dirty="0"/>
              <a:t> </a:t>
            </a:r>
            <a:r>
              <a:rPr lang="fr-CH" dirty="0" err="1"/>
              <a:t>fir</a:t>
            </a:r>
            <a:r>
              <a:rPr lang="fr-CH" dirty="0"/>
              <a:t> </a:t>
            </a:r>
            <a:r>
              <a:rPr lang="fr-CH" dirty="0" err="1"/>
              <a:t>déi</a:t>
            </a:r>
            <a:r>
              <a:rPr lang="fr-CH" dirty="0"/>
              <a:t> national </a:t>
            </a:r>
            <a:r>
              <a:rPr lang="fr-CH" dirty="0" err="1"/>
              <a:t>Concours’en</a:t>
            </a:r>
            <a:r>
              <a:rPr lang="fr-CH" dirty="0"/>
              <a:t>, </a:t>
            </a:r>
            <a:r>
              <a:rPr lang="fr-CH" dirty="0" err="1"/>
              <a:t>wa</a:t>
            </a:r>
            <a:r>
              <a:rPr lang="fr-CH" dirty="0"/>
              <a:t> </a:t>
            </a:r>
            <a:r>
              <a:rPr lang="fr-CH" dirty="0" err="1"/>
              <a:t>méiglech</a:t>
            </a:r>
            <a:r>
              <a:rPr lang="fr-CH" dirty="0"/>
              <a:t> </a:t>
            </a:r>
            <a:r>
              <a:rPr lang="fr-CH" dirty="0" err="1"/>
              <a:t>och</a:t>
            </a:r>
            <a:r>
              <a:rPr lang="fr-CH" dirty="0"/>
              <a:t> </a:t>
            </a:r>
            <a:r>
              <a:rPr lang="fr-CH" dirty="0" err="1" smtClean="0"/>
              <a:t>Fotoë</a:t>
            </a:r>
            <a:r>
              <a:rPr lang="fr-CH" dirty="0" smtClean="0"/>
              <a:t> </a:t>
            </a:r>
            <a:r>
              <a:rPr lang="fr-CH" dirty="0"/>
              <a:t>vu </a:t>
            </a:r>
            <a:r>
              <a:rPr lang="fr-CH" dirty="0" err="1"/>
              <a:t>Lëtzebuerg</a:t>
            </a:r>
            <a:r>
              <a:rPr lang="fr-CH" dirty="0"/>
              <a:t>, </a:t>
            </a:r>
            <a:r>
              <a:rPr lang="fr-CH" dirty="0" err="1"/>
              <a:t>déi</a:t>
            </a:r>
            <a:r>
              <a:rPr lang="fr-CH" dirty="0"/>
              <a:t> </a:t>
            </a:r>
            <a:r>
              <a:rPr lang="fr-CH" dirty="0" err="1"/>
              <a:t>een</a:t>
            </a:r>
            <a:r>
              <a:rPr lang="fr-CH" dirty="0"/>
              <a:t> </a:t>
            </a:r>
            <a:r>
              <a:rPr lang="fr-CH" dirty="0" err="1"/>
              <a:t>dann</a:t>
            </a:r>
            <a:r>
              <a:rPr lang="fr-CH" dirty="0"/>
              <a:t> </a:t>
            </a:r>
            <a:r>
              <a:rPr lang="fr-CH" dirty="0" err="1"/>
              <a:t>och</a:t>
            </a:r>
            <a:r>
              <a:rPr lang="fr-CH" dirty="0"/>
              <a:t> </a:t>
            </a:r>
            <a:r>
              <a:rPr lang="fr-CH" dirty="0" err="1"/>
              <a:t>fir</a:t>
            </a:r>
            <a:r>
              <a:rPr lang="fr-CH" dirty="0"/>
              <a:t> de Patrimoine ka </a:t>
            </a:r>
            <a:r>
              <a:rPr lang="fr-CH" dirty="0" err="1"/>
              <a:t>benotzen</a:t>
            </a:r>
            <a:r>
              <a:rPr lang="fr-CH" dirty="0"/>
              <a:t>.</a:t>
            </a:r>
          </a:p>
          <a:p>
            <a:r>
              <a:rPr lang="fr-CH" dirty="0"/>
              <a:t>3. </a:t>
            </a:r>
            <a:r>
              <a:rPr lang="fr-CH" dirty="0" err="1"/>
              <a:t>Ee</a:t>
            </a:r>
            <a:r>
              <a:rPr lang="fr-CH" dirty="0"/>
              <a:t> Fichier mat </a:t>
            </a:r>
            <a:r>
              <a:rPr lang="fr-CH" dirty="0" err="1"/>
              <a:t>Fotoen</a:t>
            </a:r>
            <a:r>
              <a:rPr lang="fr-CH" dirty="0"/>
              <a:t>, </a:t>
            </a:r>
            <a:r>
              <a:rPr lang="fr-CH" dirty="0" err="1"/>
              <a:t>déi</a:t>
            </a:r>
            <a:r>
              <a:rPr lang="fr-CH" dirty="0"/>
              <a:t> </a:t>
            </a:r>
            <a:r>
              <a:rPr lang="fr-CH" dirty="0" err="1"/>
              <a:t>ee</a:t>
            </a:r>
            <a:r>
              <a:rPr lang="fr-CH" dirty="0"/>
              <a:t> </a:t>
            </a:r>
            <a:r>
              <a:rPr lang="fr-CH" dirty="0" err="1"/>
              <a:t>fir</a:t>
            </a:r>
            <a:r>
              <a:rPr lang="fr-CH" dirty="0"/>
              <a:t> international </a:t>
            </a:r>
            <a:r>
              <a:rPr lang="fr-CH" dirty="0" err="1"/>
              <a:t>Concours’en</a:t>
            </a:r>
            <a:r>
              <a:rPr lang="fr-CH" dirty="0"/>
              <a:t> </a:t>
            </a:r>
            <a:r>
              <a:rPr lang="fr-CH" dirty="0" err="1"/>
              <a:t>benotzt</a:t>
            </a:r>
            <a:r>
              <a:rPr lang="fr-CH" dirty="0" smtClean="0"/>
              <a:t>.</a:t>
            </a:r>
            <a:endParaRPr lang="fr-CH" dirty="0"/>
          </a:p>
        </p:txBody>
      </p:sp>
    </p:spTree>
    <p:extLst>
      <p:ext uri="{BB962C8B-B14F-4D97-AF65-F5344CB8AC3E}">
        <p14:creationId xmlns:p14="http://schemas.microsoft.com/office/powerpoint/2010/main" val="3455003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CH" dirty="0" err="1" smtClean="0"/>
              <a:t>Fir</a:t>
            </a:r>
            <a:r>
              <a:rPr lang="fr-CH" dirty="0" smtClean="0"/>
              <a:t> den EFIAP </a:t>
            </a:r>
            <a:r>
              <a:rPr lang="fr-CH" dirty="0" err="1" smtClean="0"/>
              <a:t>Selwer</a:t>
            </a:r>
            <a:r>
              <a:rPr lang="fr-CH" dirty="0" smtClean="0"/>
              <a:t> </a:t>
            </a:r>
            <a:r>
              <a:rPr lang="fr-CH" dirty="0" err="1" smtClean="0"/>
              <a:t>brauche</a:t>
            </a:r>
            <a:r>
              <a:rPr lang="fr-CH" dirty="0" smtClean="0"/>
              <a:t> mer </a:t>
            </a:r>
            <a:r>
              <a:rPr lang="fr-CH" dirty="0" err="1" smtClean="0"/>
              <a:t>nemmen</a:t>
            </a:r>
            <a:r>
              <a:rPr lang="fr-CH" dirty="0" smtClean="0"/>
              <a:t> 300 </a:t>
            </a:r>
            <a:r>
              <a:rPr lang="fr-CH" dirty="0" err="1" smtClean="0"/>
              <a:t>acceptatiounen</a:t>
            </a:r>
            <a:r>
              <a:rPr lang="fr-CH" dirty="0" smtClean="0"/>
              <a:t> mat 100 </a:t>
            </a:r>
            <a:r>
              <a:rPr lang="fr-CH" dirty="0" err="1" smtClean="0"/>
              <a:t>verschidde</a:t>
            </a:r>
            <a:r>
              <a:rPr lang="fr-CH" dirty="0" smtClean="0"/>
              <a:t> </a:t>
            </a:r>
            <a:r>
              <a:rPr lang="fr-CH" dirty="0" err="1" smtClean="0"/>
              <a:t>Fotoen</a:t>
            </a:r>
            <a:r>
              <a:rPr lang="fr-CH" dirty="0" smtClean="0"/>
              <a:t> an 10 </a:t>
            </a:r>
            <a:r>
              <a:rPr lang="fr-CH" dirty="0" err="1" smtClean="0"/>
              <a:t>verschidde</a:t>
            </a:r>
            <a:r>
              <a:rPr lang="fr-CH" dirty="0" smtClean="0"/>
              <a:t> </a:t>
            </a:r>
            <a:r>
              <a:rPr lang="fr-CH" dirty="0" err="1" smtClean="0"/>
              <a:t>Länner</a:t>
            </a:r>
            <a:r>
              <a:rPr lang="fr-CH" dirty="0" smtClean="0"/>
              <a:t>.</a:t>
            </a:r>
            <a:endParaRPr lang="de-DE" dirty="0"/>
          </a:p>
        </p:txBody>
      </p:sp>
      <p:sp>
        <p:nvSpPr>
          <p:cNvPr id="3" name="Inhaltsplatzhalter 2"/>
          <p:cNvSpPr>
            <a:spLocks noGrp="1"/>
          </p:cNvSpPr>
          <p:nvPr>
            <p:ph idx="1"/>
          </p:nvPr>
        </p:nvSpPr>
        <p:spPr>
          <a:xfrm>
            <a:off x="838200" y="1993576"/>
            <a:ext cx="10515600" cy="4351338"/>
          </a:xfrm>
          <a:blipFill>
            <a:blip r:embed="rId2"/>
            <a:tile tx="0" ty="0" sx="100000" sy="100000" flip="none" algn="tl"/>
          </a:blipFill>
        </p:spPr>
        <p:txBody>
          <a:bodyPr/>
          <a:lstStyle/>
          <a:p>
            <a:r>
              <a:rPr lang="fr-CH" dirty="0" smtClean="0"/>
              <a:t>Matt der </a:t>
            </a:r>
            <a:r>
              <a:rPr lang="fr-CH" dirty="0" err="1" smtClean="0"/>
              <a:t>Mega</a:t>
            </a:r>
            <a:r>
              <a:rPr lang="fr-CH" dirty="0" smtClean="0"/>
              <a:t> </a:t>
            </a:r>
            <a:r>
              <a:rPr lang="fr-CH" dirty="0" err="1" smtClean="0"/>
              <a:t>Belounung</a:t>
            </a:r>
            <a:r>
              <a:rPr lang="fr-CH" dirty="0" smtClean="0"/>
              <a:t> </a:t>
            </a:r>
            <a:r>
              <a:rPr lang="fr-CH" dirty="0" err="1" smtClean="0"/>
              <a:t>vun</a:t>
            </a:r>
            <a:r>
              <a:rPr lang="fr-CH" dirty="0" smtClean="0"/>
              <a:t> der FIAP </a:t>
            </a:r>
            <a:r>
              <a:rPr lang="fr-CH" dirty="0" err="1" smtClean="0"/>
              <a:t>noom</a:t>
            </a:r>
            <a:r>
              <a:rPr lang="fr-CH" dirty="0" smtClean="0"/>
              <a:t> Excellence Bronze </a:t>
            </a:r>
            <a:r>
              <a:rPr lang="fr-CH" dirty="0" err="1" smtClean="0"/>
              <a:t>gett</a:t>
            </a:r>
            <a:r>
              <a:rPr lang="fr-CH" dirty="0" smtClean="0"/>
              <a:t> </a:t>
            </a:r>
            <a:r>
              <a:rPr lang="fr-CH" dirty="0" err="1" smtClean="0"/>
              <a:t>onsen</a:t>
            </a:r>
            <a:r>
              <a:rPr lang="fr-CH" dirty="0" smtClean="0"/>
              <a:t> Compteur </a:t>
            </a:r>
            <a:r>
              <a:rPr lang="fr-CH" dirty="0" err="1" smtClean="0"/>
              <a:t>natierlech</a:t>
            </a:r>
            <a:r>
              <a:rPr lang="fr-CH" dirty="0" smtClean="0"/>
              <a:t> </a:t>
            </a:r>
            <a:r>
              <a:rPr lang="fr-CH" dirty="0" err="1" smtClean="0"/>
              <a:t>erem</a:t>
            </a:r>
            <a:r>
              <a:rPr lang="fr-CH" dirty="0" smtClean="0"/>
              <a:t> op </a:t>
            </a:r>
            <a:r>
              <a:rPr lang="fr-CH" dirty="0" err="1" smtClean="0"/>
              <a:t>Null</a:t>
            </a:r>
            <a:r>
              <a:rPr lang="fr-CH" dirty="0" smtClean="0"/>
              <a:t> </a:t>
            </a:r>
            <a:r>
              <a:rPr lang="fr-CH" dirty="0" err="1" smtClean="0"/>
              <a:t>gesaat</a:t>
            </a:r>
            <a:r>
              <a:rPr lang="fr-CH" dirty="0" smtClean="0"/>
              <a:t>. </a:t>
            </a:r>
            <a:r>
              <a:rPr lang="fr-CH" dirty="0" err="1" smtClean="0"/>
              <a:t>Alles</a:t>
            </a:r>
            <a:r>
              <a:rPr lang="fr-CH" dirty="0" smtClean="0"/>
              <a:t> </a:t>
            </a:r>
            <a:r>
              <a:rPr lang="fr-CH" dirty="0" err="1" smtClean="0"/>
              <a:t>waat</a:t>
            </a:r>
            <a:r>
              <a:rPr lang="fr-CH" dirty="0" smtClean="0"/>
              <a:t> mir bis </a:t>
            </a:r>
            <a:r>
              <a:rPr lang="fr-CH" dirty="0" err="1" smtClean="0"/>
              <a:t>dohinn</a:t>
            </a:r>
            <a:r>
              <a:rPr lang="fr-CH" dirty="0" smtClean="0"/>
              <a:t> </a:t>
            </a:r>
            <a:r>
              <a:rPr lang="fr-CH" dirty="0" err="1" smtClean="0"/>
              <a:t>geschafft</a:t>
            </a:r>
            <a:r>
              <a:rPr lang="fr-CH" dirty="0" smtClean="0"/>
              <a:t> </a:t>
            </a:r>
            <a:r>
              <a:rPr lang="fr-CH" dirty="0" err="1" smtClean="0"/>
              <a:t>hunn</a:t>
            </a:r>
            <a:r>
              <a:rPr lang="fr-CH" dirty="0" smtClean="0"/>
              <a:t> </a:t>
            </a:r>
            <a:r>
              <a:rPr lang="fr-CH" dirty="0" err="1" smtClean="0"/>
              <a:t>ass</a:t>
            </a:r>
            <a:r>
              <a:rPr lang="fr-CH" dirty="0" smtClean="0"/>
              <a:t> </a:t>
            </a:r>
            <a:r>
              <a:rPr lang="fr-CH" dirty="0" err="1" smtClean="0"/>
              <a:t>fir</a:t>
            </a:r>
            <a:r>
              <a:rPr lang="fr-CH" dirty="0" smtClean="0"/>
              <a:t> an d’Poubelle, net </a:t>
            </a:r>
            <a:r>
              <a:rPr lang="fr-CH" dirty="0" err="1" smtClean="0"/>
              <a:t>fir</a:t>
            </a:r>
            <a:r>
              <a:rPr lang="fr-CH" dirty="0" smtClean="0"/>
              <a:t> an den </a:t>
            </a:r>
            <a:r>
              <a:rPr lang="fr-CH" dirty="0" err="1" smtClean="0"/>
              <a:t>Recycling</a:t>
            </a:r>
            <a:r>
              <a:rPr lang="fr-CH" dirty="0" smtClean="0"/>
              <a:t> Center !!</a:t>
            </a:r>
            <a:endParaRPr lang="de-DE" dirty="0"/>
          </a:p>
        </p:txBody>
      </p:sp>
      <p:pic>
        <p:nvPicPr>
          <p:cNvPr id="4" name="Inhaltsplatzhalt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274" y="3220632"/>
            <a:ext cx="3553489" cy="3553489"/>
          </a:xfrm>
          <a:prstGeom prst="rect">
            <a:avLst/>
          </a:prstGeom>
        </p:spPr>
      </p:pic>
    </p:spTree>
    <p:extLst>
      <p:ext uri="{BB962C8B-B14F-4D97-AF65-F5344CB8AC3E}">
        <p14:creationId xmlns:p14="http://schemas.microsoft.com/office/powerpoint/2010/main" val="1729034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604991"/>
          </a:xfrm>
        </p:spPr>
        <p:txBody>
          <a:bodyPr>
            <a:normAutofit fontScale="90000"/>
          </a:bodyPr>
          <a:lstStyle/>
          <a:p>
            <a:r>
              <a:rPr lang="fr-CH"/>
              <a:t>Déi </a:t>
            </a:r>
            <a:r>
              <a:rPr lang="fr-CH" dirty="0" err="1"/>
              <a:t>Graden</a:t>
            </a:r>
            <a:r>
              <a:rPr lang="fr-CH" dirty="0"/>
              <a:t> </a:t>
            </a:r>
            <a:r>
              <a:rPr lang="fr-CH" err="1"/>
              <a:t>muss</a:t>
            </a:r>
            <a:r>
              <a:rPr lang="fr-CH"/>
              <a:t> </a:t>
            </a:r>
            <a:r>
              <a:rPr lang="fr-CH" dirty="0" err="1"/>
              <a:t>e</a:t>
            </a:r>
            <a:r>
              <a:rPr lang="fr-CH"/>
              <a:t>en </a:t>
            </a:r>
            <a:r>
              <a:rPr lang="fr-CH" dirty="0" err="1"/>
              <a:t>awer</a:t>
            </a:r>
            <a:r>
              <a:rPr lang="fr-CH" dirty="0"/>
              <a:t> net </a:t>
            </a:r>
            <a:r>
              <a:rPr lang="fr-CH" dirty="0" err="1"/>
              <a:t>onbedéngt</a:t>
            </a:r>
            <a:r>
              <a:rPr lang="fr-CH" dirty="0"/>
              <a:t> all </a:t>
            </a:r>
            <a:r>
              <a:rPr lang="fr-CH" dirty="0" err="1"/>
              <a:t>gepackt</a:t>
            </a:r>
            <a:r>
              <a:rPr lang="fr-CH" dirty="0"/>
              <a:t> </a:t>
            </a:r>
            <a:r>
              <a:rPr lang="fr-CH" dirty="0" err="1"/>
              <a:t>hunn</a:t>
            </a:r>
            <a:r>
              <a:rPr lang="fr-CH" dirty="0"/>
              <a:t>. </a:t>
            </a:r>
            <a:r>
              <a:rPr lang="fr-CH" dirty="0" err="1"/>
              <a:t>Well</a:t>
            </a:r>
            <a:r>
              <a:rPr lang="fr-CH" dirty="0"/>
              <a:t> 3 </a:t>
            </a:r>
            <a:r>
              <a:rPr lang="fr-CH" err="1"/>
              <a:t>Joer</a:t>
            </a:r>
            <a:r>
              <a:rPr lang="fr-CH"/>
              <a:t> nom </a:t>
            </a:r>
            <a:r>
              <a:rPr lang="fr-CH" dirty="0"/>
              <a:t>EFIAP </a:t>
            </a:r>
            <a:r>
              <a:rPr lang="fr-CH" err="1"/>
              <a:t>kann</a:t>
            </a:r>
            <a:r>
              <a:rPr lang="fr-CH"/>
              <a:t> </a:t>
            </a:r>
            <a:r>
              <a:rPr lang="fr-CH" dirty="0" err="1"/>
              <a:t>e</a:t>
            </a:r>
            <a:r>
              <a:rPr lang="fr-CH"/>
              <a:t>en den </a:t>
            </a:r>
            <a:r>
              <a:rPr lang="fr-CH" smtClean="0"/>
              <a:t>héchste </a:t>
            </a:r>
            <a:r>
              <a:rPr lang="fr-CH" err="1"/>
              <a:t>Grad</a:t>
            </a:r>
            <a:r>
              <a:rPr lang="fr-CH"/>
              <a:t> erreechen, </a:t>
            </a:r>
            <a:r>
              <a:rPr lang="fr-CH" smtClean="0"/>
              <a:t>de </a:t>
            </a:r>
            <a:endParaRPr lang="de-DE" dirty="0"/>
          </a:p>
        </p:txBody>
      </p:sp>
      <p:sp>
        <p:nvSpPr>
          <p:cNvPr id="3" name="Inhaltsplatzhalter 2"/>
          <p:cNvSpPr>
            <a:spLocks noGrp="1"/>
          </p:cNvSpPr>
          <p:nvPr>
            <p:ph idx="1"/>
          </p:nvPr>
        </p:nvSpPr>
        <p:spPr>
          <a:xfrm>
            <a:off x="1353589" y="2137280"/>
            <a:ext cx="10515600" cy="1457902"/>
          </a:xfrm>
        </p:spPr>
        <p:txBody>
          <a:bodyPr/>
          <a:lstStyle/>
          <a:p>
            <a:r>
              <a:rPr lang="de-DE" sz="8000" b="1">
                <a:solidFill>
                  <a:schemeClr val="accent4">
                    <a:lumMod val="75000"/>
                  </a:schemeClr>
                </a:solidFill>
              </a:rPr>
              <a:t>Maître FIAP  </a:t>
            </a:r>
            <a:r>
              <a:rPr lang="de-DE" sz="8000" b="1" dirty="0">
                <a:solidFill>
                  <a:schemeClr val="accent4">
                    <a:lumMod val="75000"/>
                  </a:schemeClr>
                </a:solidFill>
              </a:rPr>
              <a:t>MFIAP</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831" y="3251520"/>
            <a:ext cx="4216520" cy="3373216"/>
          </a:xfrm>
          <a:prstGeom prst="rect">
            <a:avLst/>
          </a:prstGeom>
        </p:spPr>
      </p:pic>
    </p:spTree>
    <p:extLst>
      <p:ext uri="{BB962C8B-B14F-4D97-AF65-F5344CB8AC3E}">
        <p14:creationId xmlns:p14="http://schemas.microsoft.com/office/powerpoint/2010/main" val="1122028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blipFill>
            <a:blip r:embed="rId2"/>
            <a:tile tx="0" ty="0" sx="100000" sy="100000" flip="none" algn="tl"/>
          </a:blipFill>
        </p:spPr>
        <p:txBody>
          <a:bodyPr/>
          <a:lstStyle/>
          <a:p>
            <a:r>
              <a:rPr lang="fr-CH" dirty="0" err="1"/>
              <a:t>Fir</a:t>
            </a:r>
            <a:r>
              <a:rPr lang="fr-CH" dirty="0"/>
              <a:t> den </a:t>
            </a:r>
            <a:r>
              <a:rPr lang="fr-CH"/>
              <a:t>MFIAP brauche </a:t>
            </a:r>
            <a:r>
              <a:rPr lang="fr-CH" dirty="0"/>
              <a:t>mer</a:t>
            </a:r>
            <a:endParaRPr lang="de-DE" dirty="0"/>
          </a:p>
        </p:txBody>
      </p:sp>
      <p:sp>
        <p:nvSpPr>
          <p:cNvPr id="3" name="Inhaltsplatzhalter 2"/>
          <p:cNvSpPr>
            <a:spLocks noGrp="1"/>
          </p:cNvSpPr>
          <p:nvPr>
            <p:ph idx="1"/>
          </p:nvPr>
        </p:nvSpPr>
        <p:spPr>
          <a:xfrm>
            <a:off x="838200" y="1470025"/>
            <a:ext cx="10515600" cy="4351338"/>
          </a:xfrm>
          <a:blipFill>
            <a:blip r:embed="rId2"/>
            <a:tile tx="0" ty="0" sx="100000" sy="100000" flip="none" algn="tl"/>
          </a:blipFill>
        </p:spPr>
        <p:txBody>
          <a:bodyPr>
            <a:normAutofit fontScale="92500" lnSpcReduction="20000"/>
          </a:bodyPr>
          <a:lstStyle/>
          <a:p>
            <a:r>
              <a:rPr lang="fr-CH"/>
              <a:t>E </a:t>
            </a:r>
            <a:r>
              <a:rPr lang="fr-CH" smtClean="0"/>
              <a:t>komplette </a:t>
            </a:r>
            <a:r>
              <a:rPr lang="fr-CH"/>
              <a:t>curriculum </a:t>
            </a:r>
            <a:r>
              <a:rPr lang="fr-CH" dirty="0"/>
              <a:t>vitae </a:t>
            </a:r>
            <a:r>
              <a:rPr lang="fr-CH" err="1"/>
              <a:t>vum</a:t>
            </a:r>
            <a:r>
              <a:rPr lang="fr-CH"/>
              <a:t> </a:t>
            </a:r>
            <a:r>
              <a:rPr lang="fr-CH" dirty="0" err="1"/>
              <a:t>K</a:t>
            </a:r>
            <a:r>
              <a:rPr lang="fr-CH"/>
              <a:t>andidat, konform mam </a:t>
            </a:r>
            <a:r>
              <a:rPr lang="fr-CH" dirty="0" err="1"/>
              <a:t>D</a:t>
            </a:r>
            <a:r>
              <a:rPr lang="fr-CH"/>
              <a:t>okument </a:t>
            </a:r>
            <a:r>
              <a:rPr lang="fr-CH" dirty="0" err="1"/>
              <a:t>vun</a:t>
            </a:r>
            <a:r>
              <a:rPr lang="fr-CH" dirty="0"/>
              <a:t> </a:t>
            </a:r>
            <a:r>
              <a:rPr lang="fr-CH"/>
              <a:t>der FIAP, wat </a:t>
            </a:r>
            <a:r>
              <a:rPr lang="fr-CH" dirty="0" err="1"/>
              <a:t>e</a:t>
            </a:r>
            <a:r>
              <a:rPr lang="fr-CH"/>
              <a:t>en de Moment </a:t>
            </a:r>
            <a:r>
              <a:rPr lang="fr-CH" dirty="0" err="1"/>
              <a:t>awer</a:t>
            </a:r>
            <a:r>
              <a:rPr lang="fr-CH" dirty="0"/>
              <a:t> net </a:t>
            </a:r>
            <a:r>
              <a:rPr lang="fr-CH" dirty="0" err="1"/>
              <a:t>kann</a:t>
            </a:r>
            <a:r>
              <a:rPr lang="fr-CH" dirty="0"/>
              <a:t> </a:t>
            </a:r>
            <a:r>
              <a:rPr lang="fr-CH" dirty="0" err="1"/>
              <a:t>eroflueden</a:t>
            </a:r>
            <a:r>
              <a:rPr lang="fr-CH" dirty="0"/>
              <a:t> </a:t>
            </a:r>
            <a:r>
              <a:rPr lang="fr-CH"/>
              <a:t>( Feeler «404 </a:t>
            </a:r>
            <a:r>
              <a:rPr lang="fr-CH" dirty="0"/>
              <a:t>page </a:t>
            </a:r>
            <a:r>
              <a:rPr lang="fr-CH"/>
              <a:t>not found» </a:t>
            </a:r>
            <a:r>
              <a:rPr lang="fr-CH" dirty="0"/>
              <a:t>)</a:t>
            </a:r>
          </a:p>
          <a:p>
            <a:r>
              <a:rPr lang="fr-CH"/>
              <a:t>E </a:t>
            </a:r>
            <a:r>
              <a:rPr lang="fr-CH" dirty="0"/>
              <a:t>Portfolio mat </a:t>
            </a:r>
            <a:r>
              <a:rPr lang="fr-CH"/>
              <a:t>20 Fotoen, nummeréiert </a:t>
            </a:r>
            <a:r>
              <a:rPr lang="fr-CH" dirty="0" err="1"/>
              <a:t>vun</a:t>
            </a:r>
            <a:r>
              <a:rPr lang="fr-CH" dirty="0"/>
              <a:t> 1 bis 20</a:t>
            </a:r>
            <a:r>
              <a:rPr lang="fr-CH"/>
              <a:t>, Format </a:t>
            </a:r>
            <a:r>
              <a:rPr lang="fr-CH" dirty="0"/>
              <a:t>30X40 cm </a:t>
            </a:r>
            <a:r>
              <a:rPr lang="fr-CH" dirty="0" err="1"/>
              <a:t>oder</a:t>
            </a:r>
            <a:r>
              <a:rPr lang="fr-CH" dirty="0"/>
              <a:t> </a:t>
            </a:r>
            <a:r>
              <a:rPr lang="fr-CH" dirty="0" err="1"/>
              <a:t>Din</a:t>
            </a:r>
            <a:r>
              <a:rPr lang="fr-CH" dirty="0"/>
              <a:t> A 3</a:t>
            </a:r>
            <a:r>
              <a:rPr lang="fr-CH"/>
              <a:t>, faarweg </a:t>
            </a:r>
            <a:r>
              <a:rPr lang="fr-CH" err="1"/>
              <a:t>oder</a:t>
            </a:r>
            <a:r>
              <a:rPr lang="fr-CH"/>
              <a:t> schwaarz-wäiss</a:t>
            </a:r>
            <a:endParaRPr lang="fr-CH" dirty="0"/>
          </a:p>
          <a:p>
            <a:r>
              <a:rPr lang="fr-CH"/>
              <a:t>D’Presentatioun </a:t>
            </a:r>
            <a:r>
              <a:rPr lang="fr-CH" dirty="0" err="1"/>
              <a:t>muss</a:t>
            </a:r>
            <a:r>
              <a:rPr lang="fr-CH" dirty="0"/>
              <a:t> </a:t>
            </a:r>
            <a:r>
              <a:rPr lang="fr-CH" dirty="0" err="1"/>
              <a:t>uniform</a:t>
            </a:r>
            <a:r>
              <a:rPr lang="fr-CH" dirty="0"/>
              <a:t> </a:t>
            </a:r>
            <a:r>
              <a:rPr lang="fr-CH" err="1"/>
              <a:t>am</a:t>
            </a:r>
            <a:r>
              <a:rPr lang="fr-CH"/>
              <a:t> </a:t>
            </a:r>
            <a:r>
              <a:rPr lang="fr-CH" smtClean="0"/>
              <a:t>Stil </a:t>
            </a:r>
            <a:r>
              <a:rPr lang="fr-CH"/>
              <a:t>«Portfolio» sinn. D’Gewiicht </a:t>
            </a:r>
            <a:r>
              <a:rPr lang="fr-CH" dirty="0" err="1"/>
              <a:t>dierf</a:t>
            </a:r>
            <a:r>
              <a:rPr lang="fr-CH" dirty="0"/>
              <a:t> maximum 2 </a:t>
            </a:r>
            <a:r>
              <a:rPr lang="fr-CH"/>
              <a:t>kg sinn</a:t>
            </a:r>
            <a:endParaRPr lang="fr-CH" dirty="0"/>
          </a:p>
          <a:p>
            <a:r>
              <a:rPr lang="fr-CH"/>
              <a:t>Déi </a:t>
            </a:r>
            <a:r>
              <a:rPr lang="fr-CH" err="1"/>
              <a:t>ganz</a:t>
            </a:r>
            <a:r>
              <a:rPr lang="fr-CH"/>
              <a:t> </a:t>
            </a:r>
            <a:r>
              <a:rPr lang="fr-CH" dirty="0" err="1"/>
              <a:t>K</a:t>
            </a:r>
            <a:r>
              <a:rPr lang="fr-CH"/>
              <a:t>ollektioun </a:t>
            </a:r>
            <a:r>
              <a:rPr lang="fr-CH" err="1"/>
              <a:t>muss</a:t>
            </a:r>
            <a:r>
              <a:rPr lang="fr-CH"/>
              <a:t> «homogène» a «cohérente» </a:t>
            </a:r>
            <a:r>
              <a:rPr lang="fr-CH" dirty="0" err="1"/>
              <a:t>sinn</a:t>
            </a:r>
            <a:r>
              <a:rPr lang="fr-CH" dirty="0"/>
              <a:t>.</a:t>
            </a:r>
          </a:p>
          <a:p>
            <a:r>
              <a:rPr lang="fr-CH"/>
              <a:t>En </a:t>
            </a:r>
            <a:r>
              <a:rPr lang="fr-CH" err="1"/>
              <a:t>T</a:t>
            </a:r>
            <a:r>
              <a:rPr lang="fr-CH"/>
              <a:t>ext iwwer de Sujet </a:t>
            </a:r>
          </a:p>
          <a:p>
            <a:r>
              <a:rPr lang="fr-CH"/>
              <a:t>Kreativitéit </a:t>
            </a:r>
            <a:r>
              <a:rPr lang="fr-CH" err="1"/>
              <a:t>vum</a:t>
            </a:r>
            <a:r>
              <a:rPr lang="fr-CH"/>
              <a:t> Auteur</a:t>
            </a:r>
            <a:endParaRPr lang="fr-CH" dirty="0"/>
          </a:p>
          <a:p>
            <a:r>
              <a:rPr lang="fr-CH" dirty="0" err="1"/>
              <a:t>Wann</a:t>
            </a:r>
            <a:r>
              <a:rPr lang="fr-CH" dirty="0"/>
              <a:t> de Comité Directeur </a:t>
            </a:r>
            <a:r>
              <a:rPr lang="fr-CH" dirty="0" err="1"/>
              <a:t>vun</a:t>
            </a:r>
            <a:r>
              <a:rPr lang="fr-CH" dirty="0"/>
              <a:t> der FIAP </a:t>
            </a:r>
            <a:r>
              <a:rPr lang="fr-CH"/>
              <a:t>den Dossier </a:t>
            </a:r>
            <a:r>
              <a:rPr lang="fr-CH" err="1"/>
              <a:t>gutt</a:t>
            </a:r>
            <a:r>
              <a:rPr lang="fr-CH"/>
              <a:t> fënnt, dierf </a:t>
            </a:r>
            <a:r>
              <a:rPr lang="fr-CH" dirty="0" err="1"/>
              <a:t>e</a:t>
            </a:r>
            <a:r>
              <a:rPr lang="fr-CH"/>
              <a:t>en </a:t>
            </a:r>
            <a:r>
              <a:rPr lang="fr-CH" err="1"/>
              <a:t>sech</a:t>
            </a:r>
            <a:r>
              <a:rPr lang="fr-CH"/>
              <a:t> «Master» nennen</a:t>
            </a:r>
            <a:endParaRPr lang="de-DE" dirty="0"/>
          </a:p>
        </p:txBody>
      </p:sp>
    </p:spTree>
    <p:extLst>
      <p:ext uri="{BB962C8B-B14F-4D97-AF65-F5344CB8AC3E}">
        <p14:creationId xmlns:p14="http://schemas.microsoft.com/office/powerpoint/2010/main" val="3288510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9514"/>
            <a:ext cx="10515600" cy="1325563"/>
          </a:xfrm>
        </p:spPr>
        <p:txBody>
          <a:bodyPr>
            <a:normAutofit/>
          </a:bodyPr>
          <a:lstStyle/>
          <a:p>
            <a:r>
              <a:rPr lang="fr-CH" sz="2800" dirty="0" err="1"/>
              <a:t>Weltwäit</a:t>
            </a:r>
            <a:r>
              <a:rPr lang="fr-CH" sz="2800" dirty="0"/>
              <a:t> </a:t>
            </a:r>
            <a:r>
              <a:rPr lang="fr-CH" sz="2800" dirty="0" err="1"/>
              <a:t>ginn</a:t>
            </a:r>
            <a:r>
              <a:rPr lang="fr-CH" sz="2800" dirty="0"/>
              <a:t> et </a:t>
            </a:r>
            <a:r>
              <a:rPr lang="fr-CH" sz="2800" dirty="0" err="1"/>
              <a:t>just</a:t>
            </a:r>
            <a:r>
              <a:rPr lang="fr-CH" sz="2800" dirty="0"/>
              <a:t> </a:t>
            </a:r>
            <a:r>
              <a:rPr lang="fr-CH" sz="2800"/>
              <a:t>147 Persounen, déi de «Master» </a:t>
            </a:r>
            <a:r>
              <a:rPr lang="fr-CH" sz="2800" dirty="0" err="1"/>
              <a:t>hunn</a:t>
            </a:r>
            <a:r>
              <a:rPr lang="fr-CH" sz="2800" dirty="0"/>
              <a:t>, an </a:t>
            </a:r>
            <a:r>
              <a:rPr lang="fr-CH" sz="2800" dirty="0" err="1"/>
              <a:t>dobäi</a:t>
            </a:r>
            <a:r>
              <a:rPr lang="fr-CH" sz="2800" dirty="0"/>
              <a:t> </a:t>
            </a:r>
            <a:r>
              <a:rPr lang="fr-CH" sz="2800"/>
              <a:t>4 </a:t>
            </a:r>
            <a:r>
              <a:rPr lang="fr-CH" sz="2800" smtClean="0"/>
              <a:t> </a:t>
            </a:r>
            <a:r>
              <a:rPr lang="fr-CH" sz="2800"/>
              <a:t>Lëtzebuerger:  De Jean-Paul </a:t>
            </a:r>
            <a:r>
              <a:rPr lang="fr-CH" sz="2800" dirty="0" err="1"/>
              <a:t>Schmit</a:t>
            </a:r>
            <a:r>
              <a:rPr lang="fr-CH" sz="2800"/>
              <a:t>, de Fernand </a:t>
            </a:r>
            <a:r>
              <a:rPr lang="fr-CH" sz="2800" dirty="0" err="1"/>
              <a:t>Grasges</a:t>
            </a:r>
            <a:r>
              <a:rPr lang="fr-CH" sz="2800"/>
              <a:t>, de Jacky </a:t>
            </a:r>
            <a:r>
              <a:rPr lang="fr-CH" sz="2800" dirty="0" err="1"/>
              <a:t>Hutting</a:t>
            </a:r>
            <a:r>
              <a:rPr lang="fr-CH" sz="2800" dirty="0"/>
              <a:t> </a:t>
            </a:r>
            <a:r>
              <a:rPr lang="fr-CH" sz="2800"/>
              <a:t>an de Willy Suys. E </a:t>
            </a:r>
            <a:r>
              <a:rPr lang="fr-CH" sz="2800" dirty="0"/>
              <a:t>Portfolio </a:t>
            </a:r>
            <a:r>
              <a:rPr lang="fr-CH" sz="2800" dirty="0" err="1"/>
              <a:t>gesäit</a:t>
            </a:r>
            <a:r>
              <a:rPr lang="fr-CH" sz="2800" dirty="0"/>
              <a:t> </a:t>
            </a:r>
            <a:r>
              <a:rPr lang="fr-CH" sz="2800" dirty="0" err="1"/>
              <a:t>dann</a:t>
            </a:r>
            <a:r>
              <a:rPr lang="fr-CH" sz="2800" dirty="0"/>
              <a:t> </a:t>
            </a:r>
            <a:r>
              <a:rPr lang="fr-CH" sz="2800" err="1"/>
              <a:t>esou</a:t>
            </a:r>
            <a:r>
              <a:rPr lang="fr-CH" sz="2800"/>
              <a:t> aus:</a:t>
            </a:r>
            <a:endParaRPr lang="de-DE" sz="2800" dirty="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456011"/>
            <a:ext cx="4358951" cy="2612135"/>
          </a:xfr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208106"/>
            <a:ext cx="4360244" cy="2444622"/>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11" y="1456010"/>
            <a:ext cx="4605160" cy="2612135"/>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1010" y="4208106"/>
            <a:ext cx="4455969" cy="2509715"/>
          </a:xfrm>
          <a:prstGeom prst="rect">
            <a:avLst/>
          </a:prstGeom>
          <a:blipFill>
            <a:blip r:embed="rId2"/>
            <a:tile tx="0" ty="0" sx="100000" sy="100000" flip="none" algn="tl"/>
          </a:blipFill>
        </p:spPr>
      </p:pic>
    </p:spTree>
    <p:extLst>
      <p:ext uri="{BB962C8B-B14F-4D97-AF65-F5344CB8AC3E}">
        <p14:creationId xmlns:p14="http://schemas.microsoft.com/office/powerpoint/2010/main" val="196305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5400" y="1316848"/>
            <a:ext cx="10515600" cy="1325563"/>
          </a:xfrm>
        </p:spPr>
        <p:txBody>
          <a:bodyPr>
            <a:noAutofit/>
          </a:bodyPr>
          <a:lstStyle/>
          <a:p>
            <a:r>
              <a:rPr lang="fr-CH" sz="7200" b="1" dirty="0" err="1" smtClean="0"/>
              <a:t>Wann</a:t>
            </a:r>
            <a:r>
              <a:rPr lang="fr-CH" sz="7200" b="1" dirty="0" smtClean="0"/>
              <a:t> </a:t>
            </a:r>
            <a:r>
              <a:rPr lang="fr-CH" sz="7200" b="1" dirty="0" err="1" smtClean="0"/>
              <a:t>dir</a:t>
            </a:r>
            <a:r>
              <a:rPr lang="fr-CH" sz="7200" b="1" dirty="0" smtClean="0"/>
              <a:t> </a:t>
            </a:r>
            <a:r>
              <a:rPr lang="fr-CH" sz="7200" b="1" dirty="0" err="1" smtClean="0"/>
              <a:t>nach</a:t>
            </a:r>
            <a:r>
              <a:rPr lang="fr-CH" sz="7200" b="1" dirty="0" smtClean="0"/>
              <a:t> </a:t>
            </a:r>
            <a:r>
              <a:rPr lang="fr-CH" sz="7200" b="1" dirty="0" err="1" smtClean="0"/>
              <a:t>Froen</a:t>
            </a:r>
            <a:r>
              <a:rPr lang="fr-CH" sz="7200" b="1" dirty="0" smtClean="0"/>
              <a:t> </a:t>
            </a:r>
            <a:r>
              <a:rPr lang="fr-CH" sz="7200" b="1" dirty="0" err="1" smtClean="0"/>
              <a:t>hutt</a:t>
            </a:r>
            <a:r>
              <a:rPr lang="fr-CH" sz="7200" b="1" dirty="0" smtClean="0"/>
              <a:t> </a:t>
            </a:r>
            <a:r>
              <a:rPr lang="fr-CH" sz="7200" b="1" dirty="0" err="1" smtClean="0"/>
              <a:t>oder</a:t>
            </a:r>
            <a:r>
              <a:rPr lang="fr-CH" sz="7200" b="1" dirty="0" smtClean="0"/>
              <a:t> </a:t>
            </a:r>
            <a:r>
              <a:rPr lang="fr-CH" sz="7200" b="1" dirty="0" err="1" smtClean="0"/>
              <a:t>eppes</a:t>
            </a:r>
            <a:r>
              <a:rPr lang="fr-CH" sz="7200" b="1" dirty="0" smtClean="0"/>
              <a:t> net </a:t>
            </a:r>
            <a:r>
              <a:rPr lang="fr-CH" sz="7200" b="1" dirty="0" err="1" smtClean="0"/>
              <a:t>sollt</a:t>
            </a:r>
            <a:r>
              <a:rPr lang="fr-CH" sz="7200" b="1" dirty="0" smtClean="0"/>
              <a:t> </a:t>
            </a:r>
            <a:r>
              <a:rPr lang="fr-CH" sz="7200" b="1" dirty="0" err="1" smtClean="0"/>
              <a:t>verstann</a:t>
            </a:r>
            <a:r>
              <a:rPr lang="fr-CH" sz="7200" b="1" dirty="0" smtClean="0"/>
              <a:t> </a:t>
            </a:r>
            <a:r>
              <a:rPr lang="fr-CH" sz="7200" b="1" dirty="0" err="1" smtClean="0"/>
              <a:t>hunn</a:t>
            </a:r>
            <a:r>
              <a:rPr lang="fr-CH" sz="7200" b="1" dirty="0" smtClean="0"/>
              <a:t>…….</a:t>
            </a:r>
            <a:endParaRPr lang="de-DE" sz="7200" b="1" dirty="0"/>
          </a:p>
        </p:txBody>
      </p:sp>
      <p:sp>
        <p:nvSpPr>
          <p:cNvPr id="3" name="Inhaltsplatzhalter 2"/>
          <p:cNvSpPr>
            <a:spLocks noGrp="1"/>
          </p:cNvSpPr>
          <p:nvPr>
            <p:ph idx="1"/>
          </p:nvPr>
        </p:nvSpPr>
        <p:spPr>
          <a:xfrm>
            <a:off x="838200" y="4298237"/>
            <a:ext cx="10515600" cy="4351338"/>
          </a:xfrm>
        </p:spPr>
        <p:txBody>
          <a:bodyPr/>
          <a:lstStyle/>
          <a:p>
            <a:r>
              <a:rPr lang="fr-CH" dirty="0" smtClean="0"/>
              <a:t>All </a:t>
            </a:r>
            <a:r>
              <a:rPr lang="fr-CH" dirty="0" err="1" smtClean="0"/>
              <a:t>dokumenter</a:t>
            </a:r>
            <a:r>
              <a:rPr lang="fr-CH" dirty="0" smtClean="0"/>
              <a:t> an den </a:t>
            </a:r>
            <a:r>
              <a:rPr lang="fr-CH" dirty="0" err="1" smtClean="0"/>
              <a:t>ganzen</a:t>
            </a:r>
            <a:r>
              <a:rPr lang="fr-CH" dirty="0" smtClean="0"/>
              <a:t> Workshop </a:t>
            </a:r>
            <a:r>
              <a:rPr lang="fr-CH" dirty="0" err="1" smtClean="0"/>
              <a:t>kennt</a:t>
            </a:r>
            <a:r>
              <a:rPr lang="fr-CH" dirty="0" smtClean="0"/>
              <a:t> der </a:t>
            </a:r>
            <a:r>
              <a:rPr lang="fr-CH" dirty="0" err="1" smtClean="0"/>
              <a:t>eroflueden</a:t>
            </a:r>
            <a:r>
              <a:rPr lang="fr-CH" dirty="0" smtClean="0"/>
              <a:t> op</a:t>
            </a:r>
          </a:p>
          <a:p>
            <a:r>
              <a:rPr lang="de-DE" u="sng" dirty="0">
                <a:solidFill>
                  <a:srgbClr val="0070C0"/>
                </a:solidFill>
              </a:rPr>
              <a:t>https://www.cameralux.lu/downloads</a:t>
            </a:r>
          </a:p>
          <a:p>
            <a:r>
              <a:rPr lang="fr-CH" dirty="0" smtClean="0"/>
              <a:t>Oder mir </a:t>
            </a:r>
            <a:r>
              <a:rPr lang="fr-CH" dirty="0" err="1" smtClean="0"/>
              <a:t>eng</a:t>
            </a:r>
            <a:r>
              <a:rPr lang="fr-CH" dirty="0" smtClean="0"/>
              <a:t> email </a:t>
            </a:r>
            <a:r>
              <a:rPr lang="fr-CH" dirty="0" err="1" smtClean="0"/>
              <a:t>schécken</a:t>
            </a:r>
            <a:r>
              <a:rPr lang="fr-CH" dirty="0" smtClean="0"/>
              <a:t> op </a:t>
            </a:r>
            <a:r>
              <a:rPr lang="fr-CH" dirty="0" smtClean="0">
                <a:hlinkClick r:id="rId3"/>
              </a:rPr>
              <a:t>cdrom@lu.coditel.net</a:t>
            </a:r>
            <a:endParaRPr lang="fr-CH" dirty="0" smtClean="0"/>
          </a:p>
          <a:p>
            <a:r>
              <a:rPr lang="fr-CH" dirty="0" smtClean="0"/>
              <a:t>Oder </a:t>
            </a:r>
            <a:r>
              <a:rPr lang="fr-CH" dirty="0" err="1" smtClean="0"/>
              <a:t>um</a:t>
            </a:r>
            <a:r>
              <a:rPr lang="fr-CH" dirty="0" smtClean="0"/>
              <a:t> </a:t>
            </a:r>
            <a:r>
              <a:rPr lang="fr-CH" dirty="0" err="1" smtClean="0"/>
              <a:t>Handy</a:t>
            </a:r>
            <a:r>
              <a:rPr lang="fr-CH" dirty="0" smtClean="0"/>
              <a:t> </a:t>
            </a:r>
            <a:r>
              <a:rPr lang="fr-CH" dirty="0" smtClean="0">
                <a:solidFill>
                  <a:schemeClr val="accent5"/>
                </a:solidFill>
              </a:rPr>
              <a:t>691 33 21 07</a:t>
            </a:r>
            <a:endParaRPr lang="de-DE" dirty="0">
              <a:solidFill>
                <a:schemeClr val="accent5"/>
              </a:solidFill>
            </a:endParaRPr>
          </a:p>
        </p:txBody>
      </p:sp>
    </p:spTree>
    <p:extLst>
      <p:ext uri="{BB962C8B-B14F-4D97-AF65-F5344CB8AC3E}">
        <p14:creationId xmlns:p14="http://schemas.microsoft.com/office/powerpoint/2010/main" val="1689550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63441" y="542171"/>
            <a:ext cx="7046167" cy="1325563"/>
          </a:xfrm>
        </p:spPr>
        <p:txBody>
          <a:bodyPr>
            <a:normAutofit/>
          </a:bodyPr>
          <a:lstStyle/>
          <a:p>
            <a:r>
              <a:rPr lang="fr-CH" sz="6000" b="1" dirty="0"/>
              <a:t>Sou, </a:t>
            </a:r>
            <a:r>
              <a:rPr lang="fr-CH" sz="6000" b="1" dirty="0" err="1" smtClean="0"/>
              <a:t>daat</a:t>
            </a:r>
            <a:r>
              <a:rPr lang="fr-CH" sz="6000" b="1" dirty="0" smtClean="0"/>
              <a:t> </a:t>
            </a:r>
            <a:r>
              <a:rPr lang="fr-CH" sz="6000" b="1" dirty="0" err="1"/>
              <a:t>war</a:t>
            </a:r>
            <a:r>
              <a:rPr lang="fr-CH" sz="6000" b="1" dirty="0"/>
              <a:t> et </a:t>
            </a:r>
            <a:r>
              <a:rPr lang="fr-CH" sz="6000" b="1" dirty="0" err="1"/>
              <a:t>dann</a:t>
            </a:r>
            <a:endParaRPr lang="de-DE" sz="6000" b="1" dirty="0"/>
          </a:p>
        </p:txBody>
      </p:sp>
      <p:sp>
        <p:nvSpPr>
          <p:cNvPr id="3" name="Inhaltsplatzhalter 2"/>
          <p:cNvSpPr>
            <a:spLocks noGrp="1"/>
          </p:cNvSpPr>
          <p:nvPr>
            <p:ph idx="1"/>
          </p:nvPr>
        </p:nvSpPr>
        <p:spPr>
          <a:xfrm>
            <a:off x="804949" y="2981094"/>
            <a:ext cx="10515600" cy="3726089"/>
          </a:xfrm>
          <a:blipFill>
            <a:blip r:embed="rId2"/>
            <a:tile tx="0" ty="0" sx="100000" sy="100000" flip="none" algn="tl"/>
          </a:blipFill>
        </p:spPr>
        <p:txBody>
          <a:bodyPr>
            <a:normAutofit fontScale="92500"/>
          </a:bodyPr>
          <a:lstStyle/>
          <a:p>
            <a:r>
              <a:rPr lang="fr-CH" sz="5400" dirty="0" err="1"/>
              <a:t>Ech</a:t>
            </a:r>
            <a:r>
              <a:rPr lang="fr-CH" sz="5400" dirty="0"/>
              <a:t> </a:t>
            </a:r>
            <a:r>
              <a:rPr lang="fr-CH" sz="5400" dirty="0" err="1"/>
              <a:t>hoffen</a:t>
            </a:r>
            <a:r>
              <a:rPr lang="fr-CH" sz="5400" dirty="0"/>
              <a:t>, </a:t>
            </a:r>
            <a:r>
              <a:rPr lang="fr-CH" sz="5400" dirty="0" err="1" smtClean="0"/>
              <a:t>dass</a:t>
            </a:r>
            <a:r>
              <a:rPr lang="fr-CH" sz="5400" dirty="0" smtClean="0"/>
              <a:t> </a:t>
            </a:r>
            <a:r>
              <a:rPr lang="fr-CH" sz="5400" dirty="0" err="1" smtClean="0"/>
              <a:t>daat</a:t>
            </a:r>
            <a:r>
              <a:rPr lang="fr-CH" sz="5400" dirty="0" smtClean="0"/>
              <a:t> </a:t>
            </a:r>
            <a:r>
              <a:rPr lang="fr-CH" sz="5400" dirty="0" err="1" smtClean="0"/>
              <a:t>elo</a:t>
            </a:r>
            <a:r>
              <a:rPr lang="fr-CH" sz="5400" dirty="0" smtClean="0"/>
              <a:t> </a:t>
            </a:r>
            <a:r>
              <a:rPr lang="fr-CH" sz="5400" dirty="0" err="1" smtClean="0"/>
              <a:t>alles</a:t>
            </a:r>
            <a:r>
              <a:rPr lang="fr-CH" sz="5400" dirty="0" smtClean="0"/>
              <a:t> e </a:t>
            </a:r>
            <a:r>
              <a:rPr lang="fr-CH" sz="5400" dirty="0" err="1" smtClean="0"/>
              <a:t>besse</a:t>
            </a:r>
            <a:r>
              <a:rPr lang="fr-CH" sz="5400" dirty="0" smtClean="0"/>
              <a:t> </a:t>
            </a:r>
            <a:r>
              <a:rPr lang="fr-CH" sz="5400" dirty="0" err="1" smtClean="0"/>
              <a:t>mei</a:t>
            </a:r>
            <a:r>
              <a:rPr lang="fr-CH" sz="5400" dirty="0" smtClean="0"/>
              <a:t> </a:t>
            </a:r>
            <a:r>
              <a:rPr lang="fr-CH" sz="5400" dirty="0" err="1" smtClean="0"/>
              <a:t>verständlech</a:t>
            </a:r>
            <a:r>
              <a:rPr lang="fr-CH" sz="5400" dirty="0" smtClean="0"/>
              <a:t> </a:t>
            </a:r>
            <a:r>
              <a:rPr lang="fr-CH" sz="5400" dirty="0" err="1" smtClean="0"/>
              <a:t>ass</a:t>
            </a:r>
            <a:r>
              <a:rPr lang="fr-CH" sz="5400" dirty="0" smtClean="0"/>
              <a:t>, an </a:t>
            </a:r>
            <a:r>
              <a:rPr lang="fr-CH" sz="5400" dirty="0" err="1" smtClean="0"/>
              <a:t>dass</a:t>
            </a:r>
            <a:r>
              <a:rPr lang="fr-CH" sz="5400" dirty="0" smtClean="0"/>
              <a:t> </a:t>
            </a:r>
            <a:r>
              <a:rPr lang="fr-CH" sz="5400" dirty="0" err="1" smtClean="0"/>
              <a:t>ech</a:t>
            </a:r>
            <a:r>
              <a:rPr lang="fr-CH" sz="5400" dirty="0" smtClean="0"/>
              <a:t> </a:t>
            </a:r>
            <a:r>
              <a:rPr lang="fr-CH" sz="5400" dirty="0" err="1" smtClean="0"/>
              <a:t>iech</a:t>
            </a:r>
            <a:r>
              <a:rPr lang="fr-CH" sz="5400" dirty="0" smtClean="0"/>
              <a:t> </a:t>
            </a:r>
            <a:r>
              <a:rPr lang="fr-CH" sz="5400" dirty="0"/>
              <a:t>net </a:t>
            </a:r>
            <a:r>
              <a:rPr lang="fr-CH" sz="5400" dirty="0" err="1"/>
              <a:t>zevill</a:t>
            </a:r>
            <a:r>
              <a:rPr lang="fr-CH" sz="5400" dirty="0"/>
              <a:t> </a:t>
            </a:r>
            <a:r>
              <a:rPr lang="fr-CH" sz="5400" dirty="0" err="1"/>
              <a:t>gelangweilt</a:t>
            </a:r>
            <a:r>
              <a:rPr lang="fr-CH" sz="5400" dirty="0"/>
              <a:t> </a:t>
            </a:r>
            <a:r>
              <a:rPr lang="fr-CH" sz="5400" dirty="0" err="1" smtClean="0"/>
              <a:t>hunn</a:t>
            </a:r>
            <a:r>
              <a:rPr lang="fr-CH" sz="5400" dirty="0" smtClean="0"/>
              <a:t> a </a:t>
            </a:r>
            <a:r>
              <a:rPr lang="fr-CH" sz="5400" dirty="0" err="1"/>
              <a:t>soen</a:t>
            </a:r>
            <a:r>
              <a:rPr lang="fr-CH" sz="5400" dirty="0"/>
              <a:t> </a:t>
            </a:r>
            <a:r>
              <a:rPr lang="fr-CH" sz="5400" dirty="0" err="1" smtClean="0"/>
              <a:t>iech</a:t>
            </a:r>
            <a:r>
              <a:rPr lang="fr-CH" sz="5400" dirty="0" smtClean="0"/>
              <a:t> </a:t>
            </a:r>
            <a:r>
              <a:rPr lang="fr-CH" sz="5400" dirty="0" err="1" smtClean="0"/>
              <a:t>alleguer</a:t>
            </a:r>
            <a:r>
              <a:rPr lang="fr-CH" sz="5400" dirty="0" smtClean="0"/>
              <a:t>, </a:t>
            </a:r>
            <a:r>
              <a:rPr lang="fr-CH" sz="5400" dirty="0" err="1" smtClean="0"/>
              <a:t>Villmols</a:t>
            </a:r>
            <a:r>
              <a:rPr lang="fr-CH" sz="5400" dirty="0" smtClean="0"/>
              <a:t> Merci </a:t>
            </a:r>
            <a:r>
              <a:rPr lang="fr-CH" sz="5400" dirty="0" err="1"/>
              <a:t>fir</a:t>
            </a:r>
            <a:r>
              <a:rPr lang="fr-CH" sz="5400" dirty="0"/>
              <a:t> d’</a:t>
            </a:r>
            <a:r>
              <a:rPr lang="fr-CH" sz="5400" dirty="0" err="1"/>
              <a:t>Nolauschteren</a:t>
            </a:r>
            <a:r>
              <a:rPr lang="fr-CH" sz="5400" dirty="0"/>
              <a:t>  a  </a:t>
            </a:r>
            <a:r>
              <a:rPr lang="fr-CH" sz="5400" dirty="0" err="1"/>
              <a:t>fir</a:t>
            </a:r>
            <a:r>
              <a:rPr lang="fr-CH" sz="5400" dirty="0"/>
              <a:t> </a:t>
            </a:r>
            <a:r>
              <a:rPr lang="fr-CH" sz="5400" dirty="0" err="1" smtClean="0"/>
              <a:t>Ären</a:t>
            </a:r>
            <a:r>
              <a:rPr lang="fr-CH" sz="5400" dirty="0" smtClean="0"/>
              <a:t> </a:t>
            </a:r>
            <a:r>
              <a:rPr lang="fr-CH" sz="5400" dirty="0" err="1"/>
              <a:t>Interessi</a:t>
            </a:r>
            <a:r>
              <a:rPr lang="fr-CH" sz="5400" dirty="0"/>
              <a:t>.</a:t>
            </a:r>
            <a:endParaRPr lang="de-DE" sz="54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360" y="-1"/>
            <a:ext cx="2552008" cy="2847379"/>
          </a:xfrm>
          <a:prstGeom prst="rect">
            <a:avLst/>
          </a:prstGeom>
        </p:spPr>
      </p:pic>
    </p:spTree>
    <p:extLst>
      <p:ext uri="{BB962C8B-B14F-4D97-AF65-F5344CB8AC3E}">
        <p14:creationId xmlns:p14="http://schemas.microsoft.com/office/powerpoint/2010/main" val="241244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0034847" cy="1006475"/>
          </a:xfrm>
        </p:spPr>
        <p:txBody>
          <a:bodyPr>
            <a:normAutofit/>
          </a:bodyPr>
          <a:lstStyle/>
          <a:p>
            <a:r>
              <a:rPr lang="fr-CH" dirty="0"/>
              <a:t>        </a:t>
            </a:r>
            <a:r>
              <a:rPr lang="fr-CH" dirty="0" err="1"/>
              <a:t>Esou</a:t>
            </a:r>
            <a:r>
              <a:rPr lang="fr-CH" dirty="0"/>
              <a:t> </a:t>
            </a:r>
            <a:r>
              <a:rPr lang="fr-CH" dirty="0" err="1"/>
              <a:t>soll</a:t>
            </a:r>
            <a:r>
              <a:rPr lang="fr-CH" dirty="0"/>
              <a:t> </a:t>
            </a:r>
            <a:r>
              <a:rPr lang="fr-CH" dirty="0" err="1"/>
              <a:t>dat</a:t>
            </a:r>
            <a:r>
              <a:rPr lang="fr-CH" dirty="0"/>
              <a:t> </a:t>
            </a:r>
            <a:r>
              <a:rPr lang="fr-CH" dirty="0" err="1"/>
              <a:t>dann</a:t>
            </a:r>
            <a:r>
              <a:rPr lang="fr-CH" dirty="0"/>
              <a:t> </a:t>
            </a:r>
            <a:r>
              <a:rPr lang="fr-CH" dirty="0" err="1"/>
              <a:t>ausgesinn</a:t>
            </a:r>
            <a:r>
              <a:rPr lang="fr-CH" dirty="0"/>
              <a:t> </a:t>
            </a:r>
            <a:r>
              <a:rPr lang="fr-CH" dirty="0">
                <a:sym typeface="Wingdings" panose="05000000000000000000" pitchFamily="2" charset="2"/>
              </a:rPr>
              <a:t></a:t>
            </a:r>
            <a:endParaRPr lang="de-DE" dirty="0"/>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842" y="1197032"/>
            <a:ext cx="11787618" cy="5394960"/>
          </a:xfrm>
        </p:spPr>
      </p:pic>
    </p:spTree>
    <p:extLst>
      <p:ext uri="{BB962C8B-B14F-4D97-AF65-F5344CB8AC3E}">
        <p14:creationId xmlns:p14="http://schemas.microsoft.com/office/powerpoint/2010/main" val="216642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36469" y="232122"/>
            <a:ext cx="10515600" cy="1325563"/>
          </a:xfrm>
        </p:spPr>
        <p:txBody>
          <a:bodyPr>
            <a:normAutofit/>
          </a:bodyPr>
          <a:lstStyle/>
          <a:p>
            <a:r>
              <a:rPr lang="fr-CH" sz="6600" b="1" dirty="0" err="1" smtClean="0">
                <a:solidFill>
                  <a:srgbClr val="FF0000"/>
                </a:solidFill>
              </a:rPr>
              <a:t>Extrem</a:t>
            </a:r>
            <a:r>
              <a:rPr lang="fr-CH" sz="6600" b="1" dirty="0" smtClean="0">
                <a:solidFill>
                  <a:srgbClr val="FF0000"/>
                </a:solidFill>
              </a:rPr>
              <a:t> </a:t>
            </a:r>
            <a:r>
              <a:rPr lang="fr-CH" sz="6600" b="1" dirty="0" err="1" smtClean="0">
                <a:solidFill>
                  <a:srgbClr val="FF0000"/>
                </a:solidFill>
              </a:rPr>
              <a:t>wichteg</a:t>
            </a:r>
            <a:r>
              <a:rPr lang="fr-CH" sz="6600" b="1" dirty="0" smtClean="0">
                <a:solidFill>
                  <a:srgbClr val="FF0000"/>
                </a:solidFill>
              </a:rPr>
              <a:t> !!!!!!!!</a:t>
            </a:r>
            <a:endParaRPr lang="de-DE" sz="6600" b="1" dirty="0">
              <a:solidFill>
                <a:srgbClr val="FF0000"/>
              </a:solidFill>
            </a:endParaRPr>
          </a:p>
        </p:txBody>
      </p:sp>
      <p:sp>
        <p:nvSpPr>
          <p:cNvPr id="3" name="Inhaltsplatzhalter 2"/>
          <p:cNvSpPr>
            <a:spLocks noGrp="1"/>
          </p:cNvSpPr>
          <p:nvPr>
            <p:ph idx="1"/>
          </p:nvPr>
        </p:nvSpPr>
        <p:spPr/>
        <p:txBody>
          <a:bodyPr/>
          <a:lstStyle/>
          <a:p>
            <a:r>
              <a:rPr lang="fr-CH" dirty="0" smtClean="0"/>
              <a:t>Eng </a:t>
            </a:r>
            <a:r>
              <a:rPr lang="fr-CH" dirty="0" err="1" smtClean="0"/>
              <a:t>Foto</a:t>
            </a:r>
            <a:r>
              <a:rPr lang="fr-CH" dirty="0" smtClean="0"/>
              <a:t> </a:t>
            </a:r>
            <a:r>
              <a:rPr lang="fr-CH" dirty="0" err="1" smtClean="0"/>
              <a:t>muss</a:t>
            </a:r>
            <a:r>
              <a:rPr lang="fr-CH" dirty="0" smtClean="0"/>
              <a:t> en </a:t>
            </a:r>
            <a:r>
              <a:rPr lang="fr-CH" dirty="0" err="1" smtClean="0"/>
              <a:t>Titel</a:t>
            </a:r>
            <a:r>
              <a:rPr lang="fr-CH" dirty="0" smtClean="0"/>
              <a:t> </a:t>
            </a:r>
            <a:r>
              <a:rPr lang="fr-CH" dirty="0" err="1" smtClean="0"/>
              <a:t>hunn</a:t>
            </a:r>
            <a:r>
              <a:rPr lang="fr-CH" dirty="0" smtClean="0"/>
              <a:t>, an </a:t>
            </a:r>
            <a:r>
              <a:rPr lang="fr-CH" dirty="0" err="1" smtClean="0"/>
              <a:t>déen</a:t>
            </a:r>
            <a:r>
              <a:rPr lang="fr-CH" dirty="0" smtClean="0"/>
              <a:t> </a:t>
            </a:r>
            <a:r>
              <a:rPr lang="fr-CH" dirty="0" err="1" smtClean="0"/>
              <a:t>behält</a:t>
            </a:r>
            <a:r>
              <a:rPr lang="fr-CH" dirty="0" smtClean="0"/>
              <a:t> se </a:t>
            </a:r>
            <a:r>
              <a:rPr lang="fr-CH" dirty="0" err="1" smtClean="0"/>
              <a:t>fir</a:t>
            </a:r>
            <a:r>
              <a:rPr lang="fr-CH" dirty="0" smtClean="0"/>
              <a:t> </a:t>
            </a:r>
            <a:r>
              <a:rPr lang="fr-CH" dirty="0" err="1" smtClean="0"/>
              <a:t>emmer</a:t>
            </a:r>
            <a:r>
              <a:rPr lang="fr-CH" dirty="0" smtClean="0"/>
              <a:t>, net </a:t>
            </a:r>
            <a:r>
              <a:rPr lang="fr-CH" dirty="0" err="1" smtClean="0"/>
              <a:t>mei</a:t>
            </a:r>
            <a:r>
              <a:rPr lang="fr-CH" dirty="0" smtClean="0"/>
              <a:t> </a:t>
            </a:r>
            <a:r>
              <a:rPr lang="fr-CH" dirty="0" err="1" smtClean="0"/>
              <a:t>embenennen</a:t>
            </a:r>
            <a:r>
              <a:rPr lang="fr-CH" dirty="0" smtClean="0"/>
              <a:t> </a:t>
            </a:r>
            <a:r>
              <a:rPr lang="fr-CH" dirty="0" err="1" smtClean="0"/>
              <a:t>wann</a:t>
            </a:r>
            <a:r>
              <a:rPr lang="fr-CH" dirty="0" smtClean="0"/>
              <a:t> der se op e Concours </a:t>
            </a:r>
            <a:r>
              <a:rPr lang="fr-CH" dirty="0" err="1" smtClean="0"/>
              <a:t>geschéckt</a:t>
            </a:r>
            <a:r>
              <a:rPr lang="fr-CH" dirty="0" smtClean="0"/>
              <a:t> </a:t>
            </a:r>
            <a:r>
              <a:rPr lang="fr-CH" dirty="0" err="1" smtClean="0"/>
              <a:t>hutt</a:t>
            </a:r>
            <a:r>
              <a:rPr lang="fr-CH" dirty="0" smtClean="0"/>
              <a:t>. </a:t>
            </a:r>
            <a:r>
              <a:rPr lang="fr-CH" dirty="0" err="1" smtClean="0"/>
              <a:t>Dofir</a:t>
            </a:r>
            <a:r>
              <a:rPr lang="fr-CH" dirty="0" smtClean="0"/>
              <a:t> en </a:t>
            </a:r>
            <a:r>
              <a:rPr lang="fr-CH" dirty="0" err="1" smtClean="0"/>
              <a:t>einfachen</a:t>
            </a:r>
            <a:r>
              <a:rPr lang="fr-CH" dirty="0" smtClean="0"/>
              <a:t> </a:t>
            </a:r>
            <a:r>
              <a:rPr lang="fr-CH" dirty="0" err="1" smtClean="0"/>
              <a:t>kurzen</a:t>
            </a:r>
            <a:r>
              <a:rPr lang="fr-CH" dirty="0" smtClean="0"/>
              <a:t> </a:t>
            </a:r>
            <a:r>
              <a:rPr lang="fr-CH" dirty="0" err="1" smtClean="0"/>
              <a:t>Numm</a:t>
            </a:r>
            <a:r>
              <a:rPr lang="fr-CH" dirty="0" smtClean="0"/>
              <a:t> </a:t>
            </a:r>
            <a:r>
              <a:rPr lang="fr-CH" dirty="0" err="1" smtClean="0"/>
              <a:t>benotzen</a:t>
            </a:r>
            <a:r>
              <a:rPr lang="fr-CH" dirty="0" smtClean="0"/>
              <a:t>.</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919" y="3260321"/>
            <a:ext cx="7327900" cy="2781300"/>
          </a:xfrm>
          <a:prstGeom prst="rect">
            <a:avLst/>
          </a:prstGeom>
        </p:spPr>
      </p:pic>
    </p:spTree>
    <p:extLst>
      <p:ext uri="{BB962C8B-B14F-4D97-AF65-F5344CB8AC3E}">
        <p14:creationId xmlns:p14="http://schemas.microsoft.com/office/powerpoint/2010/main" val="340031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                 </a:t>
            </a:r>
            <a:r>
              <a:rPr lang="fr-CH" b="1" dirty="0" smtClean="0">
                <a:solidFill>
                  <a:srgbClr val="FF0000"/>
                </a:solidFill>
              </a:rPr>
              <a:t>Net </a:t>
            </a:r>
            <a:r>
              <a:rPr lang="fr-CH" b="1" dirty="0" err="1" smtClean="0">
                <a:solidFill>
                  <a:srgbClr val="FF0000"/>
                </a:solidFill>
              </a:rPr>
              <a:t>vergiessen</a:t>
            </a:r>
            <a:r>
              <a:rPr lang="fr-CH" b="1" dirty="0" smtClean="0">
                <a:solidFill>
                  <a:srgbClr val="FF0000"/>
                </a:solidFill>
              </a:rPr>
              <a:t> !!!!!!!</a:t>
            </a:r>
            <a:endParaRPr lang="de-DE" b="1" dirty="0">
              <a:solidFill>
                <a:srgbClr val="FF0000"/>
              </a:solidFill>
            </a:endParaRPr>
          </a:p>
        </p:txBody>
      </p:sp>
      <p:sp>
        <p:nvSpPr>
          <p:cNvPr id="3" name="Inhaltsplatzhalter 2"/>
          <p:cNvSpPr>
            <a:spLocks noGrp="1"/>
          </p:cNvSpPr>
          <p:nvPr>
            <p:ph idx="1"/>
          </p:nvPr>
        </p:nvSpPr>
        <p:spPr>
          <a:xfrm>
            <a:off x="838200" y="1825625"/>
            <a:ext cx="10515600" cy="1765473"/>
          </a:xfrm>
        </p:spPr>
        <p:txBody>
          <a:bodyPr/>
          <a:lstStyle/>
          <a:p>
            <a:r>
              <a:rPr lang="fr-CH" dirty="0" smtClean="0"/>
              <a:t>Eng </a:t>
            </a:r>
            <a:r>
              <a:rPr lang="fr-CH" dirty="0" err="1" smtClean="0"/>
              <a:t>foto</a:t>
            </a:r>
            <a:r>
              <a:rPr lang="fr-CH" dirty="0" smtClean="0"/>
              <a:t> dei en </a:t>
            </a:r>
            <a:r>
              <a:rPr lang="fr-CH" dirty="0" err="1" smtClean="0"/>
              <a:t>numm</a:t>
            </a:r>
            <a:r>
              <a:rPr lang="fr-CH" dirty="0" smtClean="0"/>
              <a:t> </a:t>
            </a:r>
            <a:r>
              <a:rPr lang="fr-CH" dirty="0" err="1" smtClean="0"/>
              <a:t>huet</a:t>
            </a:r>
            <a:r>
              <a:rPr lang="fr-CH" dirty="0" smtClean="0"/>
              <a:t> </a:t>
            </a:r>
            <a:r>
              <a:rPr lang="fr-CH" dirty="0" err="1" smtClean="0"/>
              <a:t>kann</a:t>
            </a:r>
            <a:r>
              <a:rPr lang="fr-CH" dirty="0" smtClean="0"/>
              <a:t> </a:t>
            </a:r>
            <a:r>
              <a:rPr lang="fr-CH" dirty="0" err="1" smtClean="0"/>
              <a:t>farweg</a:t>
            </a:r>
            <a:r>
              <a:rPr lang="fr-CH" dirty="0" smtClean="0"/>
              <a:t> </a:t>
            </a:r>
            <a:r>
              <a:rPr lang="fr-CH" dirty="0" err="1" smtClean="0"/>
              <a:t>oder</a:t>
            </a:r>
            <a:r>
              <a:rPr lang="fr-CH" dirty="0" smtClean="0"/>
              <a:t> </a:t>
            </a:r>
            <a:r>
              <a:rPr lang="fr-CH" dirty="0" err="1" smtClean="0"/>
              <a:t>schwarz</a:t>
            </a:r>
            <a:r>
              <a:rPr lang="fr-CH" dirty="0" smtClean="0"/>
              <a:t> </a:t>
            </a:r>
            <a:r>
              <a:rPr lang="fr-CH" dirty="0" err="1" smtClean="0"/>
              <a:t>wäiss</a:t>
            </a:r>
            <a:r>
              <a:rPr lang="fr-CH" dirty="0" smtClean="0"/>
              <a:t> </a:t>
            </a:r>
            <a:r>
              <a:rPr lang="fr-CH" dirty="0" err="1" smtClean="0"/>
              <a:t>sinn</a:t>
            </a:r>
            <a:endParaRPr lang="fr-CH" dirty="0" smtClean="0"/>
          </a:p>
          <a:p>
            <a:r>
              <a:rPr lang="fr-CH" dirty="0" smtClean="0"/>
              <a:t>den </a:t>
            </a:r>
            <a:r>
              <a:rPr lang="fr-CH" dirty="0" err="1" smtClean="0"/>
              <a:t>numm</a:t>
            </a:r>
            <a:r>
              <a:rPr lang="fr-CH" dirty="0" smtClean="0"/>
              <a:t> </a:t>
            </a:r>
            <a:r>
              <a:rPr lang="fr-CH" dirty="0" err="1" smtClean="0"/>
              <a:t>muss</a:t>
            </a:r>
            <a:r>
              <a:rPr lang="fr-CH" dirty="0" smtClean="0"/>
              <a:t> </a:t>
            </a:r>
            <a:r>
              <a:rPr lang="fr-CH" dirty="0" err="1" smtClean="0"/>
              <a:t>awer</a:t>
            </a:r>
            <a:r>
              <a:rPr lang="fr-CH" dirty="0" smtClean="0"/>
              <a:t> </a:t>
            </a:r>
            <a:r>
              <a:rPr lang="fr-CH" dirty="0" err="1" smtClean="0"/>
              <a:t>emmer</a:t>
            </a:r>
            <a:r>
              <a:rPr lang="fr-CH" dirty="0" smtClean="0"/>
              <a:t> </a:t>
            </a:r>
            <a:r>
              <a:rPr lang="fr-CH" dirty="0" err="1" smtClean="0"/>
              <a:t>selwecht</a:t>
            </a:r>
            <a:r>
              <a:rPr lang="fr-CH" dirty="0" smtClean="0"/>
              <a:t> </a:t>
            </a:r>
            <a:r>
              <a:rPr lang="fr-CH" dirty="0" err="1" smtClean="0"/>
              <a:t>sinn</a:t>
            </a:r>
            <a:r>
              <a:rPr lang="fr-CH" dirty="0" smtClean="0"/>
              <a:t>. </a:t>
            </a:r>
            <a:r>
              <a:rPr lang="fr-CH" dirty="0" err="1" smtClean="0"/>
              <a:t>Dass</a:t>
            </a:r>
            <a:r>
              <a:rPr lang="fr-CH" dirty="0" smtClean="0"/>
              <a:t> mir do </a:t>
            </a:r>
            <a:r>
              <a:rPr lang="fr-CH" dirty="0" err="1" smtClean="0"/>
              <a:t>kéen</a:t>
            </a:r>
            <a:r>
              <a:rPr lang="fr-CH" dirty="0" smtClean="0"/>
              <a:t> </a:t>
            </a:r>
            <a:r>
              <a:rPr lang="fr-CH" dirty="0" err="1" smtClean="0"/>
              <a:t>konflikt</a:t>
            </a:r>
            <a:r>
              <a:rPr lang="fr-CH" dirty="0" smtClean="0"/>
              <a:t> </a:t>
            </a:r>
            <a:r>
              <a:rPr lang="fr-CH" dirty="0" err="1" smtClean="0"/>
              <a:t>am</a:t>
            </a:r>
            <a:r>
              <a:rPr lang="fr-CH" dirty="0" smtClean="0"/>
              <a:t> </a:t>
            </a:r>
            <a:r>
              <a:rPr lang="fr-CH" dirty="0" err="1" smtClean="0"/>
              <a:t>windows</a:t>
            </a:r>
            <a:r>
              <a:rPr lang="fr-CH" dirty="0" smtClean="0"/>
              <a:t> explorer </a:t>
            </a:r>
            <a:r>
              <a:rPr lang="fr-CH" dirty="0" err="1" smtClean="0"/>
              <a:t>kreien</a:t>
            </a:r>
            <a:r>
              <a:rPr lang="fr-CH" dirty="0" smtClean="0"/>
              <a:t>, </a:t>
            </a:r>
            <a:r>
              <a:rPr lang="fr-CH" dirty="0" err="1" smtClean="0"/>
              <a:t>machen</a:t>
            </a:r>
            <a:r>
              <a:rPr lang="fr-CH" dirty="0" smtClean="0"/>
              <a:t> mer </a:t>
            </a:r>
            <a:r>
              <a:rPr lang="fr-CH" dirty="0" err="1" smtClean="0"/>
              <a:t>éen</a:t>
            </a:r>
            <a:r>
              <a:rPr lang="fr-CH" dirty="0" smtClean="0"/>
              <a:t> fichier </a:t>
            </a:r>
            <a:r>
              <a:rPr lang="fr-CH" dirty="0" err="1" smtClean="0"/>
              <a:t>fir</a:t>
            </a:r>
            <a:r>
              <a:rPr lang="fr-CH" dirty="0" smtClean="0"/>
              <a:t> </a:t>
            </a:r>
            <a:r>
              <a:rPr lang="fr-CH" dirty="0" err="1" smtClean="0"/>
              <a:t>farweg</a:t>
            </a:r>
            <a:r>
              <a:rPr lang="fr-CH" dirty="0" smtClean="0"/>
              <a:t> an </a:t>
            </a:r>
            <a:r>
              <a:rPr lang="fr-CH" dirty="0" err="1" smtClean="0"/>
              <a:t>éen</a:t>
            </a:r>
            <a:r>
              <a:rPr lang="fr-CH" dirty="0" smtClean="0"/>
              <a:t> </a:t>
            </a:r>
            <a:r>
              <a:rPr lang="fr-CH" dirty="0" err="1" smtClean="0"/>
              <a:t>fir</a:t>
            </a:r>
            <a:r>
              <a:rPr lang="fr-CH" dirty="0" smtClean="0"/>
              <a:t> </a:t>
            </a:r>
            <a:r>
              <a:rPr lang="fr-CH" dirty="0" err="1" smtClean="0"/>
              <a:t>schwarz</a:t>
            </a:r>
            <a:r>
              <a:rPr lang="fr-CH" dirty="0" smtClean="0"/>
              <a:t> </a:t>
            </a:r>
            <a:r>
              <a:rPr lang="fr-CH" dirty="0" err="1" smtClean="0"/>
              <a:t>wäiss</a:t>
            </a:r>
            <a:r>
              <a:rPr lang="fr-CH" dirty="0" smtClean="0"/>
              <a:t> </a:t>
            </a:r>
            <a:r>
              <a:rPr lang="fr-CH" dirty="0" err="1" smtClean="0"/>
              <a:t>fotoë</a:t>
            </a:r>
            <a:r>
              <a:rPr lang="fr-CH" dirty="0" smtClean="0"/>
              <a:t>.</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6035"/>
            <a:ext cx="12192000" cy="3295923"/>
          </a:xfrm>
          <a:prstGeom prst="rect">
            <a:avLst/>
          </a:prstGeom>
        </p:spPr>
      </p:pic>
    </p:spTree>
    <p:extLst>
      <p:ext uri="{BB962C8B-B14F-4D97-AF65-F5344CB8AC3E}">
        <p14:creationId xmlns:p14="http://schemas.microsoft.com/office/powerpoint/2010/main" val="147496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67408" y="367471"/>
            <a:ext cx="10515600" cy="3145910"/>
          </a:xfrm>
        </p:spPr>
        <p:txBody>
          <a:bodyPr>
            <a:normAutofit fontScale="90000"/>
          </a:bodyPr>
          <a:lstStyle/>
          <a:p>
            <a:r>
              <a:rPr lang="fr-CH" dirty="0" err="1" smtClean="0">
                <a:solidFill>
                  <a:srgbClr val="FF0000"/>
                </a:solidFill>
              </a:rPr>
              <a:t>Kéen</a:t>
            </a:r>
            <a:r>
              <a:rPr lang="fr-CH" dirty="0" smtClean="0">
                <a:solidFill>
                  <a:srgbClr val="FF0000"/>
                </a:solidFill>
              </a:rPr>
              <a:t> </a:t>
            </a:r>
            <a:r>
              <a:rPr lang="fr-CH" dirty="0" err="1" smtClean="0">
                <a:solidFill>
                  <a:srgbClr val="FF0000"/>
                </a:solidFill>
              </a:rPr>
              <a:t>komplizeierten</a:t>
            </a:r>
            <a:r>
              <a:rPr lang="fr-CH" dirty="0" smtClean="0">
                <a:solidFill>
                  <a:srgbClr val="FF0000"/>
                </a:solidFill>
              </a:rPr>
              <a:t> </a:t>
            </a:r>
            <a:r>
              <a:rPr lang="fr-CH" dirty="0" err="1" smtClean="0">
                <a:solidFill>
                  <a:srgbClr val="FF0000"/>
                </a:solidFill>
              </a:rPr>
              <a:t>langen</a:t>
            </a:r>
            <a:r>
              <a:rPr lang="fr-CH" dirty="0" smtClean="0">
                <a:solidFill>
                  <a:srgbClr val="FF0000"/>
                </a:solidFill>
              </a:rPr>
              <a:t> </a:t>
            </a:r>
            <a:r>
              <a:rPr lang="fr-CH" dirty="0" err="1" smtClean="0">
                <a:solidFill>
                  <a:srgbClr val="FF0000"/>
                </a:solidFill>
              </a:rPr>
              <a:t>Numm</a:t>
            </a:r>
            <a:r>
              <a:rPr lang="fr-CH" dirty="0" smtClean="0">
                <a:solidFill>
                  <a:srgbClr val="FF0000"/>
                </a:solidFill>
              </a:rPr>
              <a:t> !!!</a:t>
            </a:r>
            <a:r>
              <a:rPr lang="fr-CH" dirty="0" smtClean="0"/>
              <a:t/>
            </a:r>
            <a:br>
              <a:rPr lang="fr-CH" dirty="0" smtClean="0"/>
            </a:br>
            <a:r>
              <a:rPr lang="fr-CH" dirty="0" smtClean="0"/>
              <a:t>En </a:t>
            </a:r>
            <a:r>
              <a:rPr lang="fr-CH" dirty="0" err="1" smtClean="0"/>
              <a:t>Titel</a:t>
            </a:r>
            <a:r>
              <a:rPr lang="fr-CH" dirty="0" smtClean="0"/>
              <a:t> </a:t>
            </a:r>
            <a:r>
              <a:rPr lang="fr-CH" dirty="0" err="1" smtClean="0"/>
              <a:t>dierf</a:t>
            </a:r>
            <a:r>
              <a:rPr lang="fr-CH" dirty="0" smtClean="0"/>
              <a:t> </a:t>
            </a:r>
            <a:r>
              <a:rPr lang="fr-CH" dirty="0" err="1" smtClean="0"/>
              <a:t>nemmen</a:t>
            </a:r>
            <a:r>
              <a:rPr lang="fr-CH" dirty="0" smtClean="0"/>
              <a:t> 30 </a:t>
            </a:r>
            <a:r>
              <a:rPr lang="fr-CH" dirty="0" err="1" smtClean="0"/>
              <a:t>Zéechen</a:t>
            </a:r>
            <a:r>
              <a:rPr lang="fr-CH" dirty="0" smtClean="0"/>
              <a:t> </a:t>
            </a:r>
            <a:r>
              <a:rPr lang="fr-CH" dirty="0" err="1" smtClean="0"/>
              <a:t>laang</a:t>
            </a:r>
            <a:r>
              <a:rPr lang="fr-CH" dirty="0" smtClean="0"/>
              <a:t> </a:t>
            </a:r>
            <a:r>
              <a:rPr lang="fr-CH" dirty="0" err="1" smtClean="0"/>
              <a:t>sinn</a:t>
            </a:r>
            <a:r>
              <a:rPr lang="fr-CH" dirty="0" smtClean="0"/>
              <a:t>  a </a:t>
            </a:r>
            <a:r>
              <a:rPr lang="fr-CH" dirty="0" err="1" smtClean="0"/>
              <a:t>ouni</a:t>
            </a:r>
            <a:r>
              <a:rPr lang="fr-CH" dirty="0" smtClean="0"/>
              <a:t> </a:t>
            </a:r>
            <a:r>
              <a:rPr lang="fr-CH" dirty="0" err="1" smtClean="0"/>
              <a:t>Sonderzéechen</a:t>
            </a:r>
            <a:r>
              <a:rPr lang="fr-CH" dirty="0" smtClean="0"/>
              <a:t> ( </a:t>
            </a:r>
            <a:r>
              <a:rPr lang="fr-CH" dirty="0" err="1" smtClean="0"/>
              <a:t>ä,ë,ü</a:t>
            </a:r>
            <a:r>
              <a:rPr lang="fr-CH" dirty="0" smtClean="0"/>
              <a:t>,_-/ ( )&amp; ) </a:t>
            </a:r>
            <a:br>
              <a:rPr lang="fr-CH" dirty="0" smtClean="0"/>
            </a:br>
            <a:r>
              <a:rPr lang="fr-CH" dirty="0" err="1" smtClean="0"/>
              <a:t>Ech</a:t>
            </a:r>
            <a:r>
              <a:rPr lang="fr-CH" dirty="0" smtClean="0"/>
              <a:t> </a:t>
            </a:r>
            <a:r>
              <a:rPr lang="fr-CH" dirty="0" err="1" smtClean="0"/>
              <a:t>haat</a:t>
            </a:r>
            <a:r>
              <a:rPr lang="fr-CH" dirty="0" smtClean="0"/>
              <a:t> </a:t>
            </a:r>
            <a:r>
              <a:rPr lang="fr-CH" dirty="0" err="1" smtClean="0"/>
              <a:t>geméngt</a:t>
            </a:r>
            <a:r>
              <a:rPr lang="fr-CH" dirty="0" smtClean="0"/>
              <a:t> et </a:t>
            </a:r>
            <a:r>
              <a:rPr lang="fr-CH" dirty="0" err="1" smtClean="0"/>
              <a:t>wier</a:t>
            </a:r>
            <a:r>
              <a:rPr lang="fr-CH" dirty="0" smtClean="0"/>
              <a:t> cool </a:t>
            </a:r>
            <a:r>
              <a:rPr lang="fr-CH" dirty="0" err="1" smtClean="0"/>
              <a:t>fir</a:t>
            </a:r>
            <a:r>
              <a:rPr lang="fr-CH" dirty="0" smtClean="0"/>
              <a:t> </a:t>
            </a:r>
            <a:r>
              <a:rPr lang="fr-CH" dirty="0" err="1" smtClean="0"/>
              <a:t>beim</a:t>
            </a:r>
            <a:r>
              <a:rPr lang="fr-CH" dirty="0" smtClean="0"/>
              <a:t> </a:t>
            </a:r>
            <a:r>
              <a:rPr lang="fr-CH" dirty="0" err="1" smtClean="0"/>
              <a:t>Taubenschwänzchen</a:t>
            </a:r>
            <a:r>
              <a:rPr lang="fr-CH" dirty="0" smtClean="0"/>
              <a:t> den </a:t>
            </a:r>
            <a:r>
              <a:rPr lang="fr-CH" dirty="0" err="1" smtClean="0"/>
              <a:t>Latäineschen</a:t>
            </a:r>
            <a:r>
              <a:rPr lang="fr-CH" dirty="0" smtClean="0"/>
              <a:t> </a:t>
            </a:r>
            <a:r>
              <a:rPr lang="fr-CH" dirty="0" err="1" smtClean="0"/>
              <a:t>Numm</a:t>
            </a:r>
            <a:r>
              <a:rPr lang="fr-CH" dirty="0" smtClean="0"/>
              <a:t> </a:t>
            </a:r>
            <a:r>
              <a:rPr lang="fr-CH" dirty="0" err="1" smtClean="0"/>
              <a:t>ze</a:t>
            </a:r>
            <a:r>
              <a:rPr lang="fr-CH" dirty="0" smtClean="0"/>
              <a:t> </a:t>
            </a:r>
            <a:r>
              <a:rPr lang="fr-CH" dirty="0" err="1" smtClean="0"/>
              <a:t>benotzen</a:t>
            </a:r>
            <a:r>
              <a:rPr lang="fr-CH" dirty="0" smtClean="0"/>
              <a:t>, </a:t>
            </a:r>
            <a:r>
              <a:rPr lang="fr-CH" dirty="0" err="1" smtClean="0"/>
              <a:t>war</a:t>
            </a:r>
            <a:r>
              <a:rPr lang="fr-CH" dirty="0" smtClean="0"/>
              <a:t> </a:t>
            </a:r>
            <a:r>
              <a:rPr lang="fr-CH" dirty="0" err="1" smtClean="0"/>
              <a:t>awer</a:t>
            </a:r>
            <a:r>
              <a:rPr lang="fr-CH" dirty="0" smtClean="0"/>
              <a:t> </a:t>
            </a:r>
            <a:r>
              <a:rPr lang="fr-CH" dirty="0" err="1" smtClean="0"/>
              <a:t>kéng</a:t>
            </a:r>
            <a:r>
              <a:rPr lang="fr-CH" dirty="0" smtClean="0"/>
              <a:t> </a:t>
            </a:r>
            <a:r>
              <a:rPr lang="fr-CH" dirty="0" err="1" smtClean="0"/>
              <a:t>gudd</a:t>
            </a:r>
            <a:r>
              <a:rPr lang="fr-CH" dirty="0" smtClean="0"/>
              <a:t> </a:t>
            </a:r>
            <a:r>
              <a:rPr lang="fr-CH" dirty="0" err="1" smtClean="0"/>
              <a:t>Idee</a:t>
            </a:r>
            <a:endParaRPr lang="de-DE"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81222" y="3699993"/>
            <a:ext cx="4025900" cy="3009900"/>
          </a:xfrm>
          <a:blipFill>
            <a:blip r:embed="rId2"/>
            <a:tile tx="0" ty="0" sx="100000" sy="100000" flip="none" algn="tl"/>
          </a:blipFill>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477" y="3713584"/>
            <a:ext cx="3457926" cy="2996309"/>
          </a:xfrm>
          <a:prstGeom prst="rect">
            <a:avLst/>
          </a:prstGeom>
        </p:spPr>
      </p:pic>
    </p:spTree>
    <p:extLst>
      <p:ext uri="{BB962C8B-B14F-4D97-AF65-F5344CB8AC3E}">
        <p14:creationId xmlns:p14="http://schemas.microsoft.com/office/powerpoint/2010/main" val="298372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986189"/>
          </a:xfrm>
        </p:spPr>
        <p:txBody>
          <a:bodyPr>
            <a:noAutofit/>
          </a:bodyPr>
          <a:lstStyle/>
          <a:p>
            <a:r>
              <a:rPr lang="de-DE" sz="4000" dirty="0"/>
              <a:t>Da </a:t>
            </a:r>
            <a:r>
              <a:rPr lang="de-DE" sz="4000" dirty="0" err="1"/>
              <a:t>siche</a:t>
            </a:r>
            <a:r>
              <a:rPr lang="de-DE" sz="4000" dirty="0"/>
              <a:t> mir </a:t>
            </a:r>
            <a:r>
              <a:rPr lang="de-DE" sz="4000" dirty="0" err="1"/>
              <a:t>ons</a:t>
            </a:r>
            <a:r>
              <a:rPr lang="de-DE" sz="4000" dirty="0"/>
              <a:t> </a:t>
            </a:r>
            <a:r>
              <a:rPr lang="de-DE" sz="4000" dirty="0" err="1"/>
              <a:t>Salon'en</a:t>
            </a:r>
            <a:r>
              <a:rPr lang="de-DE" sz="4000" dirty="0"/>
              <a:t> aus der </a:t>
            </a:r>
            <a:r>
              <a:rPr lang="de-DE" sz="4000" dirty="0" err="1"/>
              <a:t>Lëscht</a:t>
            </a:r>
            <a:r>
              <a:rPr lang="de-DE" sz="4000" dirty="0"/>
              <a:t> </a:t>
            </a:r>
            <a:r>
              <a:rPr lang="de-DE" sz="4000" dirty="0" err="1"/>
              <a:t>eraus</a:t>
            </a:r>
            <a:r>
              <a:rPr lang="de-DE" sz="4000" dirty="0"/>
              <a:t>, </a:t>
            </a:r>
            <a:r>
              <a:rPr lang="de-DE" sz="4000" dirty="0" err="1"/>
              <a:t>déi</a:t>
            </a:r>
            <a:r>
              <a:rPr lang="de-DE" sz="4000" dirty="0"/>
              <a:t> </a:t>
            </a:r>
            <a:r>
              <a:rPr lang="de-DE" sz="4000" dirty="0" err="1"/>
              <a:t>vun</a:t>
            </a:r>
            <a:r>
              <a:rPr lang="de-DE" sz="4000" dirty="0"/>
              <a:t> der FIAP </a:t>
            </a:r>
            <a:r>
              <a:rPr lang="de-DE" sz="4000" dirty="0" err="1"/>
              <a:t>patronéiert</a:t>
            </a:r>
            <a:r>
              <a:rPr lang="de-DE" sz="4000" dirty="0"/>
              <a:t> sinn. </a:t>
            </a:r>
          </a:p>
        </p:txBody>
      </p:sp>
      <p:sp>
        <p:nvSpPr>
          <p:cNvPr id="5" name="Inhaltsplatzhalter 4"/>
          <p:cNvSpPr>
            <a:spLocks noGrp="1"/>
          </p:cNvSpPr>
          <p:nvPr>
            <p:ph idx="1"/>
          </p:nvPr>
        </p:nvSpPr>
        <p:spPr>
          <a:xfrm>
            <a:off x="975176" y="2492849"/>
            <a:ext cx="10125269" cy="3474163"/>
          </a:xfrm>
        </p:spPr>
        <p:txBody>
          <a:bodyPr vert="horz" lIns="91440" tIns="45720" rIns="91440" bIns="45720" rtlCol="0" anchor="t">
            <a:normAutofit fontScale="70000" lnSpcReduction="20000"/>
          </a:bodyPr>
          <a:lstStyle/>
          <a:p>
            <a:r>
              <a:rPr lang="fr-CH" b="1" dirty="0"/>
              <a:t>SALONS SOUS PATRONAGE  FIAP</a:t>
            </a:r>
            <a:endParaRPr lang="de-DE" b="1" dirty="0"/>
          </a:p>
          <a:p>
            <a:r>
              <a:rPr lang="de-DE" b="1" dirty="0"/>
              <a:t>SALONS UNDER FIAP PATRONAGE</a:t>
            </a:r>
          </a:p>
          <a:p>
            <a:r>
              <a:rPr lang="de-DE" b="1" dirty="0"/>
              <a:t>L I S T E / L I S T</a:t>
            </a:r>
          </a:p>
          <a:p>
            <a:r>
              <a:rPr lang="fr-CH" dirty="0"/>
              <a:t>Les listes de Patronage FIAP sont également accessibles sous: The FIAP Patronage listings </a:t>
            </a:r>
            <a:r>
              <a:rPr lang="fr-CH" dirty="0" err="1"/>
              <a:t>may</a:t>
            </a:r>
            <a:r>
              <a:rPr lang="fr-CH" dirty="0"/>
              <a:t> </a:t>
            </a:r>
            <a:r>
              <a:rPr lang="fr-CH" dirty="0" err="1"/>
              <a:t>also</a:t>
            </a:r>
            <a:r>
              <a:rPr lang="fr-CH" dirty="0"/>
              <a:t> </a:t>
            </a:r>
            <a:r>
              <a:rPr lang="fr-CH" dirty="0" err="1"/>
              <a:t>be</a:t>
            </a:r>
            <a:r>
              <a:rPr lang="fr-CH" dirty="0"/>
              <a:t> </a:t>
            </a:r>
            <a:r>
              <a:rPr lang="fr-CH" dirty="0" err="1"/>
              <a:t>accessed</a:t>
            </a:r>
            <a:r>
              <a:rPr lang="fr-CH" dirty="0"/>
              <a:t> </a:t>
            </a:r>
            <a:r>
              <a:rPr lang="fr-CH" dirty="0" err="1"/>
              <a:t>under</a:t>
            </a:r>
            <a:r>
              <a:rPr lang="fr-CH" dirty="0"/>
              <a:t>:</a:t>
            </a:r>
            <a:endParaRPr lang="de-DE" b="1" dirty="0"/>
          </a:p>
          <a:p>
            <a:r>
              <a:rPr lang="fr-CH" u="sng" dirty="0">
                <a:hlinkClick r:id="rId3"/>
              </a:rPr>
              <a:t>https://myfiap.net/patronages</a:t>
            </a:r>
            <a:endParaRPr lang="de-DE" b="1" dirty="0"/>
          </a:p>
          <a:p>
            <a:r>
              <a:rPr lang="fr-CH" dirty="0"/>
              <a:t>Les bulletins de participation sont à solliciter directement auprès des organisateurs.</a:t>
            </a:r>
            <a:endParaRPr lang="de-DE" b="1" dirty="0"/>
          </a:p>
          <a:p>
            <a:r>
              <a:rPr lang="de-DE" dirty="0"/>
              <a:t>The </a:t>
            </a:r>
            <a:r>
              <a:rPr lang="de-DE" dirty="0" err="1"/>
              <a:t>entry-forms</a:t>
            </a:r>
            <a:r>
              <a:rPr lang="de-DE" dirty="0"/>
              <a:t> must </a:t>
            </a:r>
            <a:r>
              <a:rPr lang="de-DE" dirty="0" err="1"/>
              <a:t>be</a:t>
            </a:r>
            <a:r>
              <a:rPr lang="de-DE" dirty="0"/>
              <a:t> </a:t>
            </a:r>
            <a:r>
              <a:rPr lang="de-DE" dirty="0" err="1"/>
              <a:t>requested</a:t>
            </a:r>
            <a:r>
              <a:rPr lang="de-DE" dirty="0"/>
              <a:t> </a:t>
            </a:r>
            <a:r>
              <a:rPr lang="de-DE" dirty="0" err="1"/>
              <a:t>directly</a:t>
            </a:r>
            <a:r>
              <a:rPr lang="de-DE" dirty="0"/>
              <a:t> </a:t>
            </a:r>
            <a:r>
              <a:rPr lang="de-DE" dirty="0" err="1"/>
              <a:t>from</a:t>
            </a:r>
            <a:r>
              <a:rPr lang="de-DE" dirty="0"/>
              <a:t> </a:t>
            </a:r>
            <a:r>
              <a:rPr lang="de-DE" dirty="0" err="1"/>
              <a:t>the</a:t>
            </a:r>
            <a:r>
              <a:rPr lang="de-DE" dirty="0"/>
              <a:t> </a:t>
            </a:r>
            <a:r>
              <a:rPr lang="de-DE" dirty="0" err="1"/>
              <a:t>organizers</a:t>
            </a:r>
            <a:r>
              <a:rPr lang="de-DE" dirty="0"/>
              <a:t>.</a:t>
            </a:r>
          </a:p>
          <a:p>
            <a:r>
              <a:rPr lang="fr-CH" dirty="0"/>
              <a:t>Eng </a:t>
            </a:r>
            <a:r>
              <a:rPr lang="fr-CH" dirty="0" err="1"/>
              <a:t>aktualiséiert</a:t>
            </a:r>
            <a:r>
              <a:rPr lang="fr-CH" dirty="0"/>
              <a:t>  </a:t>
            </a:r>
            <a:r>
              <a:rPr lang="fr-CH" dirty="0" err="1"/>
              <a:t>Lëscht</a:t>
            </a:r>
            <a:r>
              <a:rPr lang="fr-CH" dirty="0"/>
              <a:t> an all </a:t>
            </a:r>
            <a:r>
              <a:rPr lang="fr-CH" dirty="0" err="1"/>
              <a:t>aner</a:t>
            </a:r>
            <a:r>
              <a:rPr lang="fr-CH" dirty="0"/>
              <a:t> </a:t>
            </a:r>
            <a:r>
              <a:rPr lang="fr-CH" dirty="0" err="1"/>
              <a:t>Dokumenter</a:t>
            </a:r>
            <a:r>
              <a:rPr lang="fr-CH" dirty="0"/>
              <a:t>, </a:t>
            </a:r>
            <a:r>
              <a:rPr lang="fr-CH" dirty="0" err="1"/>
              <a:t>déi</a:t>
            </a:r>
            <a:r>
              <a:rPr lang="fr-CH" dirty="0"/>
              <a:t> </a:t>
            </a:r>
            <a:r>
              <a:rPr lang="fr-CH" dirty="0" err="1"/>
              <a:t>ee</a:t>
            </a:r>
            <a:r>
              <a:rPr lang="fr-CH" dirty="0"/>
              <a:t> </a:t>
            </a:r>
            <a:r>
              <a:rPr lang="fr-CH" dirty="0" err="1"/>
              <a:t>brauch</a:t>
            </a:r>
            <a:r>
              <a:rPr lang="fr-CH" dirty="0"/>
              <a:t>, </a:t>
            </a:r>
            <a:r>
              <a:rPr lang="fr-CH" dirty="0" err="1"/>
              <a:t>kann</a:t>
            </a:r>
            <a:r>
              <a:rPr lang="fr-CH" dirty="0"/>
              <a:t> </a:t>
            </a:r>
            <a:r>
              <a:rPr lang="fr-CH" dirty="0" err="1"/>
              <a:t>een</a:t>
            </a:r>
            <a:r>
              <a:rPr lang="fr-CH" dirty="0"/>
              <a:t> </a:t>
            </a:r>
            <a:r>
              <a:rPr lang="fr-CH" dirty="0" err="1" smtClean="0"/>
              <a:t>erofluede</a:t>
            </a:r>
            <a:r>
              <a:rPr lang="fr-CH" dirty="0" smtClean="0"/>
              <a:t> </a:t>
            </a:r>
            <a:r>
              <a:rPr lang="fr-CH" dirty="0" err="1"/>
              <a:t>vum</a:t>
            </a:r>
            <a:r>
              <a:rPr lang="fr-CH" dirty="0"/>
              <a:t> Site </a:t>
            </a:r>
            <a:r>
              <a:rPr lang="fr-CH" dirty="0" smtClean="0"/>
              <a:t>vu </a:t>
            </a:r>
            <a:r>
              <a:rPr lang="fr-CH" dirty="0"/>
              <a:t>Camera </a:t>
            </a:r>
            <a:r>
              <a:rPr lang="fr-CH" dirty="0" err="1"/>
              <a:t>Lëtzebuerg</a:t>
            </a:r>
            <a:r>
              <a:rPr lang="fr-CH" dirty="0"/>
              <a:t>:</a:t>
            </a:r>
          </a:p>
          <a:p>
            <a:r>
              <a:rPr lang="de-DE" u="sng" dirty="0">
                <a:solidFill>
                  <a:srgbClr val="0070C0"/>
                </a:solidFill>
              </a:rPr>
              <a:t>https://www.cameralux.lu/downloads</a:t>
            </a:r>
          </a:p>
          <a:p>
            <a:endParaRPr lang="de-DE" dirty="0"/>
          </a:p>
        </p:txBody>
      </p:sp>
    </p:spTree>
    <p:extLst>
      <p:ext uri="{BB962C8B-B14F-4D97-AF65-F5344CB8AC3E}">
        <p14:creationId xmlns:p14="http://schemas.microsoft.com/office/powerpoint/2010/main" val="217557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Um Site </a:t>
            </a:r>
            <a:r>
              <a:rPr lang="de-DE" sz="3200" dirty="0" err="1"/>
              <a:t>vum</a:t>
            </a:r>
            <a:r>
              <a:rPr lang="de-DE" sz="3200" dirty="0"/>
              <a:t> Salon </a:t>
            </a:r>
            <a:r>
              <a:rPr lang="de-DE" sz="3200" dirty="0" err="1"/>
              <a:t>luede</a:t>
            </a:r>
            <a:r>
              <a:rPr lang="de-DE" sz="3200" dirty="0"/>
              <a:t> mir </a:t>
            </a:r>
            <a:r>
              <a:rPr lang="de-DE" sz="3200" dirty="0" err="1"/>
              <a:t>ons</a:t>
            </a:r>
            <a:r>
              <a:rPr lang="de-DE" sz="3200" dirty="0"/>
              <a:t> </a:t>
            </a:r>
            <a:r>
              <a:rPr lang="de-DE" sz="3200" dirty="0" err="1"/>
              <a:t>d‘Rules</a:t>
            </a:r>
            <a:r>
              <a:rPr lang="de-DE" sz="3200" dirty="0"/>
              <a:t> </a:t>
            </a:r>
            <a:r>
              <a:rPr lang="de-DE" sz="3200"/>
              <a:t> </a:t>
            </a:r>
            <a:r>
              <a:rPr lang="de-DE" sz="3200" smtClean="0"/>
              <a:t>(Regelen) </a:t>
            </a:r>
            <a:r>
              <a:rPr lang="de-DE" sz="3200" dirty="0" err="1"/>
              <a:t>erof</a:t>
            </a:r>
            <a:r>
              <a:rPr lang="de-DE" sz="3200" dirty="0"/>
              <a:t>, </a:t>
            </a:r>
            <a:r>
              <a:rPr lang="de-DE" sz="3200" dirty="0" err="1"/>
              <a:t>fir</a:t>
            </a:r>
            <a:r>
              <a:rPr lang="de-DE" sz="3200" dirty="0"/>
              <a:t> dass </a:t>
            </a:r>
            <a:r>
              <a:rPr lang="de-DE" sz="3200" dirty="0" err="1"/>
              <a:t>mer</a:t>
            </a:r>
            <a:r>
              <a:rPr lang="de-DE" sz="3200" dirty="0"/>
              <a:t> </a:t>
            </a:r>
            <a:r>
              <a:rPr lang="de-DE" sz="3200" dirty="0" err="1"/>
              <a:t>wëssen</a:t>
            </a:r>
            <a:r>
              <a:rPr lang="de-DE" sz="3200" dirty="0"/>
              <a:t>, </a:t>
            </a:r>
            <a:r>
              <a:rPr lang="de-DE" sz="3200" dirty="0" err="1"/>
              <a:t>wéi</a:t>
            </a:r>
            <a:r>
              <a:rPr lang="de-DE" sz="3200" dirty="0"/>
              <a:t> </a:t>
            </a:r>
            <a:r>
              <a:rPr lang="de-DE" sz="3200" dirty="0" err="1"/>
              <a:t>grouss</a:t>
            </a:r>
            <a:r>
              <a:rPr lang="de-DE" sz="3200" dirty="0"/>
              <a:t> </a:t>
            </a:r>
            <a:r>
              <a:rPr lang="de-DE" sz="3200" dirty="0" err="1"/>
              <a:t>ons</a:t>
            </a:r>
            <a:r>
              <a:rPr lang="de-DE" sz="3200" dirty="0"/>
              <a:t> Biller </a:t>
            </a:r>
            <a:r>
              <a:rPr lang="de-DE" sz="3200" dirty="0" err="1"/>
              <a:t>dierfe</a:t>
            </a:r>
            <a:r>
              <a:rPr lang="de-DE" sz="3200" dirty="0"/>
              <a:t> sinn.</a:t>
            </a:r>
          </a:p>
        </p:txBody>
      </p:sp>
      <p:sp>
        <p:nvSpPr>
          <p:cNvPr id="3" name="Inhaltsplatzhalter 2"/>
          <p:cNvSpPr>
            <a:spLocks noGrp="1"/>
          </p:cNvSpPr>
          <p:nvPr>
            <p:ph idx="1"/>
          </p:nvPr>
        </p:nvSpPr>
        <p:spPr/>
        <p:txBody>
          <a:bodyPr vert="horz" lIns="91440" tIns="45720" rIns="91440" bIns="45720" rtlCol="0" anchor="t">
            <a:normAutofit fontScale="62500" lnSpcReduction="20000"/>
          </a:bodyPr>
          <a:lstStyle/>
          <a:p>
            <a:r>
              <a:rPr lang="en-US" dirty="0"/>
              <a:t>Sections: There are five digital sections: </a:t>
            </a:r>
          </a:p>
          <a:p>
            <a:r>
              <a:rPr lang="en-US" dirty="0"/>
              <a:t> </a:t>
            </a:r>
          </a:p>
          <a:p>
            <a:r>
              <a:rPr lang="en-US" dirty="0"/>
              <a:t>• PHOTO TRAVEL: (color/mono) FIAP/PSA PTD • NATURE: (color/mono) FIAP/PSA ND • OPEN: Color (color) FIAP/PSA PID • OPEN: Monochrome (mono) FIAP/PSA PID •      JOURNALISM: (color/mono) FIAP/PSA PJD </a:t>
            </a:r>
          </a:p>
          <a:p>
            <a:r>
              <a:rPr lang="en-US" dirty="0"/>
              <a:t>Entries are limited to not more than </a:t>
            </a:r>
            <a:r>
              <a:rPr lang="en-US" dirty="0">
                <a:solidFill>
                  <a:srgbClr val="FF0000"/>
                </a:solidFill>
              </a:rPr>
              <a:t>4 images per section</a:t>
            </a:r>
            <a:r>
              <a:rPr lang="en-US" dirty="0"/>
              <a:t>. Each photo submitted can only be presented in one of the categories. </a:t>
            </a:r>
          </a:p>
          <a:p>
            <a:r>
              <a:rPr lang="en-US" dirty="0"/>
              <a:t>Photographs: All authors must fill out an Online Entry Form on the official Exhibition website and submit their entries online. </a:t>
            </a:r>
          </a:p>
          <a:p>
            <a:r>
              <a:rPr lang="en-US" dirty="0"/>
              <a:t>Photos must be sent in JPG file format </a:t>
            </a:r>
            <a:r>
              <a:rPr lang="en-US" dirty="0">
                <a:solidFill>
                  <a:srgbClr val="FF0000"/>
                </a:solidFill>
              </a:rPr>
              <a:t>Maximum dimensions: 1920 pixels wide by 1200 pixels high </a:t>
            </a:r>
            <a:r>
              <a:rPr lang="en-US" dirty="0"/>
              <a:t>Oversized images will be rejected with a notification to the entrant. Entrants will be given a chance to replace the image prior to the closing date. JPG compression value (if Photoshop used for export): 7-12 File size </a:t>
            </a:r>
            <a:r>
              <a:rPr lang="en-US" dirty="0">
                <a:solidFill>
                  <a:srgbClr val="FF0000"/>
                </a:solidFill>
              </a:rPr>
              <a:t>maximum: 2 Mb </a:t>
            </a:r>
            <a:r>
              <a:rPr lang="en-US" dirty="0"/>
              <a:t>Following the instructions on www.pca-exhibition.com/balkandream/  </a:t>
            </a:r>
          </a:p>
          <a:p>
            <a:r>
              <a:rPr lang="en-US" dirty="0"/>
              <a:t>File naming Except for the restriction to use only English alphabet (a-z), no other requirements for file names; file name should be the way authors want it to appear in the catalogue (title name).  </a:t>
            </a:r>
          </a:p>
          <a:p>
            <a:r>
              <a:rPr lang="en-US" dirty="0"/>
              <a:t>The exhibition is responsible for monitoring entries and screen for invalid titles. Images without valid titles shall be rejected and the entrant notified to resubmit the entry with valid titles. Exhibitions shall not create titles for the entrant. No acceptances with invalid titles </a:t>
            </a:r>
            <a:endParaRPr lang="de-DE" dirty="0"/>
          </a:p>
        </p:txBody>
      </p:sp>
    </p:spTree>
    <p:extLst>
      <p:ext uri="{BB962C8B-B14F-4D97-AF65-F5344CB8AC3E}">
        <p14:creationId xmlns:p14="http://schemas.microsoft.com/office/powerpoint/2010/main" val="191116659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1881</Words>
  <Application>Microsoft Office PowerPoint</Application>
  <PresentationFormat>Breitbild</PresentationFormat>
  <Paragraphs>356</Paragraphs>
  <Slides>35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Algerian</vt:lpstr>
      <vt:lpstr>Arial</vt:lpstr>
      <vt:lpstr>Arial Black</vt:lpstr>
      <vt:lpstr>Calibri</vt:lpstr>
      <vt:lpstr>Calibri Light</vt:lpstr>
      <vt:lpstr>Wingdings</vt:lpstr>
      <vt:lpstr>Office</vt:lpstr>
      <vt:lpstr>PowerPoint-Präsentation</vt:lpstr>
      <vt:lpstr>                      Réglement  AFIAP</vt:lpstr>
      <vt:lpstr>                                !!! TiP</vt:lpstr>
      <vt:lpstr>        Esou soll dat dann ausgesinn </vt:lpstr>
      <vt:lpstr>Extrem wichteg !!!!!!!!</vt:lpstr>
      <vt:lpstr>                 Net vergiessen !!!!!!!</vt:lpstr>
      <vt:lpstr>Kéen komplizeierten langen Numm !!! En Titel dierf nemmen 30 Zéechen laang sinn  a ouni Sonderzéechen ( ä,ë,ü,_-/ ( )&amp; )  Ech haat geméngt et wier cool fir beim Taubenschwänzchen den Latäineschen Numm ze benotzen, war awer kéng gudd Idee</vt:lpstr>
      <vt:lpstr>Da siche mir ons Salon'en aus der Lëscht eraus, déi vun der FIAP patronéiert sinn. </vt:lpstr>
      <vt:lpstr>Um Site vum Salon luede mir ons d‘Rules  (Regelen) erof, fir dass mer wëssen, wéi grouss ons Biller dierfe sinn.</vt:lpstr>
      <vt:lpstr>Natierlech maache mir dann e Fichier mam Numm vum Salon. Beispill: Balkan Circuit 2018</vt:lpstr>
      <vt:lpstr>An dee Fichier kënnt fir all Sectioun (z.b. Open Color, Open Monochrome, Nature), ee Fichier mat de Fotoë fir dass mir wëssen, wat mir wouhinner geschéckt hunn.</vt:lpstr>
      <vt:lpstr>Wann der Jury ons Fotoë gefall  hunn, kréie mir och Acceptatiounen.</vt:lpstr>
      <vt:lpstr>An heiansdo kritt een och emol eng Medail oder eng Mentioun</vt:lpstr>
      <vt:lpstr>Wa mir dann d’Resultater hunn, kopéiere mir d’Report Card, Certificaten a Katalogen an de Fichier vum Salon.</vt:lpstr>
      <vt:lpstr>                                   !!!! TIP</vt:lpstr>
      <vt:lpstr>Eng Lëscht am Excel, wou all Länner, Salon'en, Fotoen, Acceptatiounen an Auszeechnungen agedroen sinn, hëlleft natierlech fir d‘Iwwersiicht ze behalen.</vt:lpstr>
      <vt:lpstr>Wa mir alles zesummen hunn, droe mer daat an de Formulaire fir d‘FIAP an.</vt:lpstr>
      <vt:lpstr>!!!! TIP</vt:lpstr>
      <vt:lpstr>………..Prost    </vt:lpstr>
      <vt:lpstr>          Dat hu mer gepackt. Elo dierfe mer ons «Artiste FIAP» nennen.</vt:lpstr>
      <vt:lpstr>Well mer elo voll motivéiert sinn, komme mer dann zum EFIAP, dee mir 1 Joer nom AFIAP dierfe maachen.</vt:lpstr>
      <vt:lpstr>                      Aktuellt Reglement fir den EFIAP</vt:lpstr>
      <vt:lpstr>Aktuellt Reglement vun der FLPA a Propositioun </vt:lpstr>
      <vt:lpstr>Iergendwann dierfen mer ons dann «Excellence FIAP» nennen. </vt:lpstr>
      <vt:lpstr>Da ginn et nach am EFIAP 7 verschidde Graden</vt:lpstr>
      <vt:lpstr>A well mer jo elo grad als «Excellence FIAP» voll motivéiert sinn a vill geschafft hunn, kréie mer och eng Mega-Belounung vun der FIAP </vt:lpstr>
      <vt:lpstr>All ons Salon’en, Länner, Acceptatiounen an Auszeechnunge ginn op Null gesat. Dat heescht fir den EFIAP Bronze brauche mer 50 nei Fotoen mat 200 Acceptatiounen an 5 verschiddene Länner!</vt:lpstr>
      <vt:lpstr>Fir den EFIAP/b    200  Acceptatiounen mat 50 verschiddene Fotoen a 5 verschiddene Länner Fir den EFIAP/s    300  Acceptatiounen mat 100 verschiddene Fotoen a 10 verschiddene Länner Fir den EFIAP/g    500  Acceptatiounen mat 150 verschiddene Fotoen  a 15 verschiddene Länner Fir den EFIAP/p   700  Acceptatiounen mat 200 verschiddene Fotoen a 20 verschiddene Länner Fir den EFIAP/Diamant 1  -    50 ausgezeechent Wierker mat 15 verschiddene Fotoen  a 5 verschiddene Länner Fir den EFIAP/Diamant 2  -  100 ausgezeechent Wierker mat 30 verschiddene Fotoen  a 7 verschiddene Länner Fir den EFIAP/Diamant 3  -  200 ausgezeechent Wierker mat 50 verschiddene Fotoen  a 10 verschiddene Länner</vt:lpstr>
      <vt:lpstr>Wann mir dann en Excellence Bronze sinn kreien mer awer wierklech dei Mega Belounung vun der FIAP</vt:lpstr>
      <vt:lpstr>Fir den EFIAP Selwer brauche mer nemmen 300 acceptatiounen mat 100 verschidde Fotoen an 10 verschidde Länner.</vt:lpstr>
      <vt:lpstr>Déi Graden muss een awer net onbedéngt all gepackt hunn. Well 3 Joer nom EFIAP kann een den héchste Grad erreechen, de </vt:lpstr>
      <vt:lpstr>Fir den MFIAP brauche mer</vt:lpstr>
      <vt:lpstr>Weltwäit ginn et just 147 Persounen, déi de «Master» hunn, an dobäi 4  Lëtzebuerger:  De Jean-Paul Schmit, de Fernand Grasges, de Jacky Hutting an de Willy Suys. E Portfolio gesäit dann esou aus:</vt:lpstr>
      <vt:lpstr>Wann dir nach Froen hutt oder eppes net sollt verstann hunn…….</vt:lpstr>
      <vt:lpstr>Sou, daat war et dann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AFIAP / EFIAP</dc:title>
  <dc:creator>Windows-Benutzer</dc:creator>
  <cp:lastModifiedBy>Windows-Benutzer</cp:lastModifiedBy>
  <cp:revision>253</cp:revision>
  <dcterms:created xsi:type="dcterms:W3CDTF">2019-06-07T07:27:34Z</dcterms:created>
  <dcterms:modified xsi:type="dcterms:W3CDTF">2019-07-02T19:35:15Z</dcterms:modified>
</cp:coreProperties>
</file>